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12192000" cy="6858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51027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9371076" y="0"/>
            <a:ext cx="1219200" cy="6858000"/>
          </a:xfrm>
          <a:custGeom>
            <a:avLst/>
            <a:gdLst/>
            <a:ahLst/>
            <a:cxnLst/>
            <a:rect l="l" t="t" r="r" b="b"/>
            <a:pathLst>
              <a:path w="1219200" h="6858000">
                <a:moveTo>
                  <a:pt x="0" y="0"/>
                </a:moveTo>
                <a:lnTo>
                  <a:pt x="1219199" y="6857999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7424928" y="3681984"/>
            <a:ext cx="4763770" cy="3176270"/>
          </a:xfrm>
          <a:custGeom>
            <a:avLst/>
            <a:gdLst/>
            <a:ahLst/>
            <a:cxnLst/>
            <a:rect l="l" t="t" r="r" b="b"/>
            <a:pathLst>
              <a:path w="4763770" h="3176270">
                <a:moveTo>
                  <a:pt x="4763505" y="0"/>
                </a:moveTo>
                <a:lnTo>
                  <a:pt x="857" y="3176015"/>
                </a:lnTo>
              </a:path>
            </a:pathLst>
          </a:custGeom>
          <a:ln w="9143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9182100" y="0"/>
            <a:ext cx="3007360" cy="6858000"/>
          </a:xfrm>
          <a:custGeom>
            <a:avLst/>
            <a:gdLst/>
            <a:ahLst/>
            <a:cxnLst/>
            <a:rect l="l" t="t" r="r" b="b"/>
            <a:pathLst>
              <a:path w="3007359" h="6858000">
                <a:moveTo>
                  <a:pt x="2042484" y="0"/>
                </a:moveTo>
                <a:lnTo>
                  <a:pt x="0" y="6858000"/>
                </a:lnTo>
                <a:lnTo>
                  <a:pt x="3006851" y="6858000"/>
                </a:lnTo>
                <a:lnTo>
                  <a:pt x="3006851" y="0"/>
                </a:lnTo>
                <a:lnTo>
                  <a:pt x="2042484" y="0"/>
                </a:lnTo>
              </a:path>
            </a:pathLst>
          </a:custGeom>
          <a:solidFill>
            <a:srgbClr val="8FC2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9604334" y="0"/>
            <a:ext cx="2588260" cy="6858000"/>
          </a:xfrm>
          <a:custGeom>
            <a:avLst/>
            <a:gdLst/>
            <a:ahLst/>
            <a:cxnLst/>
            <a:rect l="l" t="t" r="r" b="b"/>
            <a:pathLst>
              <a:path w="2588259" h="6858000">
                <a:moveTo>
                  <a:pt x="0" y="0"/>
                </a:moveTo>
                <a:lnTo>
                  <a:pt x="1208201" y="6858000"/>
                </a:lnTo>
                <a:lnTo>
                  <a:pt x="2587665" y="6858000"/>
                </a:lnTo>
                <a:lnTo>
                  <a:pt x="2587665" y="0"/>
                </a:lnTo>
                <a:lnTo>
                  <a:pt x="0" y="0"/>
                </a:lnTo>
              </a:path>
            </a:pathLst>
          </a:custGeom>
          <a:solidFill>
            <a:srgbClr val="8FC2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8932164" y="3048000"/>
            <a:ext cx="3260090" cy="3810000"/>
          </a:xfrm>
          <a:custGeom>
            <a:avLst/>
            <a:gdLst/>
            <a:ahLst/>
            <a:cxnLst/>
            <a:rect l="l" t="t" r="r" b="b"/>
            <a:pathLst>
              <a:path w="3260090" h="3810000">
                <a:moveTo>
                  <a:pt x="3259835" y="0"/>
                </a:moveTo>
                <a:lnTo>
                  <a:pt x="0" y="3809999"/>
                </a:lnTo>
                <a:lnTo>
                  <a:pt x="3259835" y="3809999"/>
                </a:lnTo>
                <a:lnTo>
                  <a:pt x="3259835" y="0"/>
                </a:lnTo>
                <a:close/>
              </a:path>
            </a:pathLst>
          </a:custGeom>
          <a:solidFill>
            <a:srgbClr val="539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9337789" y="0"/>
            <a:ext cx="2851150" cy="6858000"/>
          </a:xfrm>
          <a:custGeom>
            <a:avLst/>
            <a:gdLst/>
            <a:ahLst/>
            <a:cxnLst/>
            <a:rect l="l" t="t" r="r" b="b"/>
            <a:pathLst>
              <a:path w="2851150" h="6858000">
                <a:moveTo>
                  <a:pt x="0" y="0"/>
                </a:moveTo>
                <a:lnTo>
                  <a:pt x="2467632" y="6858000"/>
                </a:lnTo>
                <a:lnTo>
                  <a:pt x="2851161" y="6858000"/>
                </a:lnTo>
                <a:lnTo>
                  <a:pt x="2851161" y="0"/>
                </a:lnTo>
                <a:lnTo>
                  <a:pt x="0" y="0"/>
                </a:lnTo>
              </a:path>
            </a:pathLst>
          </a:custGeom>
          <a:solidFill>
            <a:srgbClr val="3F781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10898123" y="0"/>
            <a:ext cx="1290955" cy="6858000"/>
          </a:xfrm>
          <a:custGeom>
            <a:avLst/>
            <a:gdLst/>
            <a:ahLst/>
            <a:cxnLst/>
            <a:rect l="l" t="t" r="r" b="b"/>
            <a:pathLst>
              <a:path w="1290954" h="6858000">
                <a:moveTo>
                  <a:pt x="1018959" y="0"/>
                </a:moveTo>
                <a:lnTo>
                  <a:pt x="0" y="6858000"/>
                </a:lnTo>
                <a:lnTo>
                  <a:pt x="1290827" y="6858000"/>
                </a:lnTo>
                <a:lnTo>
                  <a:pt x="1290827" y="0"/>
                </a:lnTo>
                <a:lnTo>
                  <a:pt x="1018959" y="0"/>
                </a:lnTo>
              </a:path>
            </a:pathLst>
          </a:custGeom>
          <a:solidFill>
            <a:srgbClr val="C0E4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10940748" y="0"/>
            <a:ext cx="1248410" cy="6858000"/>
          </a:xfrm>
          <a:custGeom>
            <a:avLst/>
            <a:gdLst/>
            <a:ahLst/>
            <a:cxnLst/>
            <a:rect l="l" t="t" r="r" b="b"/>
            <a:pathLst>
              <a:path w="1248409" h="6858000">
                <a:moveTo>
                  <a:pt x="0" y="0"/>
                </a:moveTo>
                <a:lnTo>
                  <a:pt x="1107751" y="6858000"/>
                </a:lnTo>
                <a:lnTo>
                  <a:pt x="1248203" y="6858000"/>
                </a:lnTo>
                <a:lnTo>
                  <a:pt x="1248203" y="0"/>
                </a:lnTo>
                <a:lnTo>
                  <a:pt x="0" y="0"/>
                </a:lnTo>
              </a:path>
            </a:pathLst>
          </a:custGeom>
          <a:solidFill>
            <a:srgbClr val="8FC2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10372343" y="3590544"/>
            <a:ext cx="1816735" cy="3267710"/>
          </a:xfrm>
          <a:custGeom>
            <a:avLst/>
            <a:gdLst/>
            <a:ahLst/>
            <a:cxnLst/>
            <a:rect l="l" t="t" r="r" b="b"/>
            <a:pathLst>
              <a:path w="1816734" h="3267709">
                <a:moveTo>
                  <a:pt x="1816607" y="0"/>
                </a:moveTo>
                <a:lnTo>
                  <a:pt x="0" y="3267455"/>
                </a:lnTo>
                <a:lnTo>
                  <a:pt x="1816607" y="3267455"/>
                </a:lnTo>
                <a:lnTo>
                  <a:pt x="1816607" y="0"/>
                </a:lnTo>
                <a:close/>
              </a:path>
            </a:pathLst>
          </a:custGeom>
          <a:solidFill>
            <a:srgbClr val="8FC2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0" y="4012691"/>
            <a:ext cx="448309" cy="2845435"/>
          </a:xfrm>
          <a:custGeom>
            <a:avLst/>
            <a:gdLst/>
            <a:ahLst/>
            <a:cxnLst/>
            <a:rect l="l" t="t" r="r" b="b"/>
            <a:pathLst>
              <a:path w="448309" h="2845434">
                <a:moveTo>
                  <a:pt x="0" y="0"/>
                </a:moveTo>
                <a:lnTo>
                  <a:pt x="0" y="2845307"/>
                </a:lnTo>
                <a:lnTo>
                  <a:pt x="448055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8FC2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399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10" dirty="0"/>
              <a:t>Copyri</a:t>
            </a:r>
            <a:r>
              <a:rPr spc="-5" dirty="0"/>
              <a:t>gh</a:t>
            </a:r>
            <a:r>
              <a:rPr dirty="0"/>
              <a:t>t</a:t>
            </a:r>
            <a:r>
              <a:rPr spc="65" dirty="0">
                <a:latin typeface="Times New Roman"/>
                <a:cs typeface="Times New Roman"/>
              </a:rPr>
              <a:t> </a:t>
            </a:r>
            <a:r>
              <a:rPr dirty="0"/>
              <a:t>S</a:t>
            </a:r>
            <a:r>
              <a:rPr spc="-10" dirty="0"/>
              <a:t>i</a:t>
            </a:r>
            <a:r>
              <a:rPr spc="-5" dirty="0"/>
              <a:t>gu</a:t>
            </a:r>
            <a:r>
              <a:rPr dirty="0"/>
              <a:t>r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spc="-5" dirty="0"/>
              <a:t>E</a:t>
            </a:r>
            <a:r>
              <a:rPr spc="-10" dirty="0"/>
              <a:t>co</a:t>
            </a:r>
            <a:r>
              <a:rPr spc="-5" dirty="0"/>
              <a:t>mmerce</a:t>
            </a:r>
            <a:r>
              <a:rPr dirty="0"/>
              <a:t>.</a:t>
            </a:r>
            <a:r>
              <a:rPr spc="75" dirty="0">
                <a:latin typeface="Times New Roman"/>
                <a:cs typeface="Times New Roman"/>
              </a:rPr>
              <a:t> </a:t>
            </a:r>
            <a:r>
              <a:rPr spc="-15" dirty="0"/>
              <a:t>A</a:t>
            </a:r>
            <a:r>
              <a:rPr spc="-5" dirty="0"/>
              <a:t>ll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dirty="0"/>
              <a:t>R</a:t>
            </a:r>
            <a:r>
              <a:rPr spc="-5" dirty="0"/>
              <a:t>igh</a:t>
            </a:r>
            <a:r>
              <a:rPr dirty="0"/>
              <a:t>t</a:t>
            </a:r>
            <a:r>
              <a:rPr spc="-5" dirty="0"/>
              <a:t>s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dirty="0"/>
              <a:t>R</a:t>
            </a:r>
            <a:r>
              <a:rPr spc="-5" dirty="0"/>
              <a:t>eserv</a:t>
            </a:r>
            <a:r>
              <a:rPr dirty="0"/>
              <a:t>ed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5/12/2015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FC225"/>
                </a:solidFill>
                <a:latin typeface="Trebuchet MS"/>
                <a:cs typeface="Trebuchet MS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‹Nr.›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8FC225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10" dirty="0"/>
              <a:t>Copyri</a:t>
            </a:r>
            <a:r>
              <a:rPr spc="-5" dirty="0"/>
              <a:t>gh</a:t>
            </a:r>
            <a:r>
              <a:rPr dirty="0"/>
              <a:t>t</a:t>
            </a:r>
            <a:r>
              <a:rPr spc="65" dirty="0">
                <a:latin typeface="Times New Roman"/>
                <a:cs typeface="Times New Roman"/>
              </a:rPr>
              <a:t> </a:t>
            </a:r>
            <a:r>
              <a:rPr dirty="0"/>
              <a:t>S</a:t>
            </a:r>
            <a:r>
              <a:rPr spc="-10" dirty="0"/>
              <a:t>i</a:t>
            </a:r>
            <a:r>
              <a:rPr spc="-5" dirty="0"/>
              <a:t>gu</a:t>
            </a:r>
            <a:r>
              <a:rPr dirty="0"/>
              <a:t>r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spc="-5" dirty="0"/>
              <a:t>E</a:t>
            </a:r>
            <a:r>
              <a:rPr spc="-10" dirty="0"/>
              <a:t>co</a:t>
            </a:r>
            <a:r>
              <a:rPr spc="-5" dirty="0"/>
              <a:t>mmerce</a:t>
            </a:r>
            <a:r>
              <a:rPr dirty="0"/>
              <a:t>.</a:t>
            </a:r>
            <a:r>
              <a:rPr spc="75" dirty="0">
                <a:latin typeface="Times New Roman"/>
                <a:cs typeface="Times New Roman"/>
              </a:rPr>
              <a:t> </a:t>
            </a:r>
            <a:r>
              <a:rPr spc="-15" dirty="0"/>
              <a:t>A</a:t>
            </a:r>
            <a:r>
              <a:rPr spc="-5" dirty="0"/>
              <a:t>ll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dirty="0"/>
              <a:t>R</a:t>
            </a:r>
            <a:r>
              <a:rPr spc="-5" dirty="0"/>
              <a:t>igh</a:t>
            </a:r>
            <a:r>
              <a:rPr dirty="0"/>
              <a:t>t</a:t>
            </a:r>
            <a:r>
              <a:rPr spc="-5" dirty="0"/>
              <a:t>s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dirty="0"/>
              <a:t>R</a:t>
            </a:r>
            <a:r>
              <a:rPr spc="-5" dirty="0"/>
              <a:t>eserv</a:t>
            </a:r>
            <a:r>
              <a:rPr dirty="0"/>
              <a:t>ed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5/12/2015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FC225"/>
                </a:solidFill>
                <a:latin typeface="Trebuchet MS"/>
                <a:cs typeface="Trebuchet MS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‹Nr.›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9371076" y="0"/>
            <a:ext cx="1219200" cy="6858000"/>
          </a:xfrm>
          <a:custGeom>
            <a:avLst/>
            <a:gdLst/>
            <a:ahLst/>
            <a:cxnLst/>
            <a:rect l="l" t="t" r="r" b="b"/>
            <a:pathLst>
              <a:path w="1219200" h="6858000">
                <a:moveTo>
                  <a:pt x="0" y="0"/>
                </a:moveTo>
                <a:lnTo>
                  <a:pt x="1219199" y="6857999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7424928" y="3681984"/>
            <a:ext cx="4763770" cy="3176270"/>
          </a:xfrm>
          <a:custGeom>
            <a:avLst/>
            <a:gdLst/>
            <a:ahLst/>
            <a:cxnLst/>
            <a:rect l="l" t="t" r="r" b="b"/>
            <a:pathLst>
              <a:path w="4763770" h="3176270">
                <a:moveTo>
                  <a:pt x="4763505" y="0"/>
                </a:moveTo>
                <a:lnTo>
                  <a:pt x="857" y="3176015"/>
                </a:lnTo>
              </a:path>
            </a:pathLst>
          </a:custGeom>
          <a:ln w="9143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9182100" y="0"/>
            <a:ext cx="3007360" cy="6858000"/>
          </a:xfrm>
          <a:custGeom>
            <a:avLst/>
            <a:gdLst/>
            <a:ahLst/>
            <a:cxnLst/>
            <a:rect l="l" t="t" r="r" b="b"/>
            <a:pathLst>
              <a:path w="3007359" h="6858000">
                <a:moveTo>
                  <a:pt x="2042484" y="0"/>
                </a:moveTo>
                <a:lnTo>
                  <a:pt x="0" y="6858000"/>
                </a:lnTo>
                <a:lnTo>
                  <a:pt x="3006851" y="6858000"/>
                </a:lnTo>
                <a:lnTo>
                  <a:pt x="3006851" y="0"/>
                </a:lnTo>
                <a:lnTo>
                  <a:pt x="2042484" y="0"/>
                </a:lnTo>
              </a:path>
            </a:pathLst>
          </a:custGeom>
          <a:solidFill>
            <a:srgbClr val="8FC2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9604334" y="0"/>
            <a:ext cx="2588260" cy="6858000"/>
          </a:xfrm>
          <a:custGeom>
            <a:avLst/>
            <a:gdLst/>
            <a:ahLst/>
            <a:cxnLst/>
            <a:rect l="l" t="t" r="r" b="b"/>
            <a:pathLst>
              <a:path w="2588259" h="6858000">
                <a:moveTo>
                  <a:pt x="0" y="0"/>
                </a:moveTo>
                <a:lnTo>
                  <a:pt x="1208201" y="6858000"/>
                </a:lnTo>
                <a:lnTo>
                  <a:pt x="2587665" y="6858000"/>
                </a:lnTo>
                <a:lnTo>
                  <a:pt x="2587665" y="0"/>
                </a:lnTo>
                <a:lnTo>
                  <a:pt x="0" y="0"/>
                </a:lnTo>
              </a:path>
            </a:pathLst>
          </a:custGeom>
          <a:solidFill>
            <a:srgbClr val="8FC2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8932164" y="3048000"/>
            <a:ext cx="3260090" cy="3810000"/>
          </a:xfrm>
          <a:custGeom>
            <a:avLst/>
            <a:gdLst/>
            <a:ahLst/>
            <a:cxnLst/>
            <a:rect l="l" t="t" r="r" b="b"/>
            <a:pathLst>
              <a:path w="3260090" h="3810000">
                <a:moveTo>
                  <a:pt x="3259835" y="0"/>
                </a:moveTo>
                <a:lnTo>
                  <a:pt x="0" y="3809999"/>
                </a:lnTo>
                <a:lnTo>
                  <a:pt x="3259835" y="3809999"/>
                </a:lnTo>
                <a:lnTo>
                  <a:pt x="3259835" y="0"/>
                </a:lnTo>
                <a:close/>
              </a:path>
            </a:pathLst>
          </a:custGeom>
          <a:solidFill>
            <a:srgbClr val="539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9337789" y="0"/>
            <a:ext cx="2851150" cy="6858000"/>
          </a:xfrm>
          <a:custGeom>
            <a:avLst/>
            <a:gdLst/>
            <a:ahLst/>
            <a:cxnLst/>
            <a:rect l="l" t="t" r="r" b="b"/>
            <a:pathLst>
              <a:path w="2851150" h="6858000">
                <a:moveTo>
                  <a:pt x="0" y="0"/>
                </a:moveTo>
                <a:lnTo>
                  <a:pt x="2467632" y="6858000"/>
                </a:lnTo>
                <a:lnTo>
                  <a:pt x="2851161" y="6858000"/>
                </a:lnTo>
                <a:lnTo>
                  <a:pt x="2851161" y="0"/>
                </a:lnTo>
                <a:lnTo>
                  <a:pt x="0" y="0"/>
                </a:lnTo>
              </a:path>
            </a:pathLst>
          </a:custGeom>
          <a:solidFill>
            <a:srgbClr val="3F781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10898123" y="0"/>
            <a:ext cx="1290955" cy="6858000"/>
          </a:xfrm>
          <a:custGeom>
            <a:avLst/>
            <a:gdLst/>
            <a:ahLst/>
            <a:cxnLst/>
            <a:rect l="l" t="t" r="r" b="b"/>
            <a:pathLst>
              <a:path w="1290954" h="6858000">
                <a:moveTo>
                  <a:pt x="1018959" y="0"/>
                </a:moveTo>
                <a:lnTo>
                  <a:pt x="0" y="6858000"/>
                </a:lnTo>
                <a:lnTo>
                  <a:pt x="1290827" y="6858000"/>
                </a:lnTo>
                <a:lnTo>
                  <a:pt x="1290827" y="0"/>
                </a:lnTo>
                <a:lnTo>
                  <a:pt x="1018959" y="0"/>
                </a:lnTo>
              </a:path>
            </a:pathLst>
          </a:custGeom>
          <a:solidFill>
            <a:srgbClr val="C0E4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10940748" y="0"/>
            <a:ext cx="1248410" cy="6858000"/>
          </a:xfrm>
          <a:custGeom>
            <a:avLst/>
            <a:gdLst/>
            <a:ahLst/>
            <a:cxnLst/>
            <a:rect l="l" t="t" r="r" b="b"/>
            <a:pathLst>
              <a:path w="1248409" h="6858000">
                <a:moveTo>
                  <a:pt x="0" y="0"/>
                </a:moveTo>
                <a:lnTo>
                  <a:pt x="1107751" y="6858000"/>
                </a:lnTo>
                <a:lnTo>
                  <a:pt x="1248203" y="6858000"/>
                </a:lnTo>
                <a:lnTo>
                  <a:pt x="1248203" y="0"/>
                </a:lnTo>
                <a:lnTo>
                  <a:pt x="0" y="0"/>
                </a:lnTo>
              </a:path>
            </a:pathLst>
          </a:custGeom>
          <a:solidFill>
            <a:srgbClr val="8FC2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10372343" y="3590544"/>
            <a:ext cx="1816735" cy="3267710"/>
          </a:xfrm>
          <a:custGeom>
            <a:avLst/>
            <a:gdLst/>
            <a:ahLst/>
            <a:cxnLst/>
            <a:rect l="l" t="t" r="r" b="b"/>
            <a:pathLst>
              <a:path w="1816734" h="3267709">
                <a:moveTo>
                  <a:pt x="1816607" y="0"/>
                </a:moveTo>
                <a:lnTo>
                  <a:pt x="0" y="3267455"/>
                </a:lnTo>
                <a:lnTo>
                  <a:pt x="1816607" y="3267455"/>
                </a:lnTo>
                <a:lnTo>
                  <a:pt x="1816607" y="0"/>
                </a:lnTo>
                <a:close/>
              </a:path>
            </a:pathLst>
          </a:custGeom>
          <a:solidFill>
            <a:srgbClr val="8FC2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0" y="4012691"/>
            <a:ext cx="448309" cy="2845435"/>
          </a:xfrm>
          <a:custGeom>
            <a:avLst/>
            <a:gdLst/>
            <a:ahLst/>
            <a:cxnLst/>
            <a:rect l="l" t="t" r="r" b="b"/>
            <a:pathLst>
              <a:path w="448309" h="2845434">
                <a:moveTo>
                  <a:pt x="0" y="0"/>
                </a:moveTo>
                <a:lnTo>
                  <a:pt x="0" y="2845307"/>
                </a:lnTo>
                <a:lnTo>
                  <a:pt x="448055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8FC2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8FC225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857496" y="1971049"/>
            <a:ext cx="3232150" cy="35471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10" dirty="0"/>
              <a:t>Copyri</a:t>
            </a:r>
            <a:r>
              <a:rPr spc="-5" dirty="0"/>
              <a:t>gh</a:t>
            </a:r>
            <a:r>
              <a:rPr dirty="0"/>
              <a:t>t</a:t>
            </a:r>
            <a:r>
              <a:rPr spc="65" dirty="0">
                <a:latin typeface="Times New Roman"/>
                <a:cs typeface="Times New Roman"/>
              </a:rPr>
              <a:t> </a:t>
            </a:r>
            <a:r>
              <a:rPr dirty="0"/>
              <a:t>S</a:t>
            </a:r>
            <a:r>
              <a:rPr spc="-10" dirty="0"/>
              <a:t>i</a:t>
            </a:r>
            <a:r>
              <a:rPr spc="-5" dirty="0"/>
              <a:t>gu</a:t>
            </a:r>
            <a:r>
              <a:rPr dirty="0"/>
              <a:t>r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spc="-5" dirty="0"/>
              <a:t>E</a:t>
            </a:r>
            <a:r>
              <a:rPr spc="-10" dirty="0"/>
              <a:t>co</a:t>
            </a:r>
            <a:r>
              <a:rPr spc="-5" dirty="0"/>
              <a:t>mmerce</a:t>
            </a:r>
            <a:r>
              <a:rPr dirty="0"/>
              <a:t>.</a:t>
            </a:r>
            <a:r>
              <a:rPr spc="75" dirty="0">
                <a:latin typeface="Times New Roman"/>
                <a:cs typeface="Times New Roman"/>
              </a:rPr>
              <a:t> </a:t>
            </a:r>
            <a:r>
              <a:rPr spc="-15" dirty="0"/>
              <a:t>A</a:t>
            </a:r>
            <a:r>
              <a:rPr spc="-5" dirty="0"/>
              <a:t>ll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dirty="0"/>
              <a:t>R</a:t>
            </a:r>
            <a:r>
              <a:rPr spc="-5" dirty="0"/>
              <a:t>igh</a:t>
            </a:r>
            <a:r>
              <a:rPr dirty="0"/>
              <a:t>t</a:t>
            </a:r>
            <a:r>
              <a:rPr spc="-5" dirty="0"/>
              <a:t>s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dirty="0"/>
              <a:t>R</a:t>
            </a:r>
            <a:r>
              <a:rPr spc="-5" dirty="0"/>
              <a:t>eserv</a:t>
            </a:r>
            <a:r>
              <a:rPr dirty="0"/>
              <a:t>ed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5/12/2015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FC225"/>
                </a:solidFill>
                <a:latin typeface="Trebuchet MS"/>
                <a:cs typeface="Trebuchet MS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‹Nr.›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9371076" y="0"/>
            <a:ext cx="1219200" cy="6858000"/>
          </a:xfrm>
          <a:custGeom>
            <a:avLst/>
            <a:gdLst/>
            <a:ahLst/>
            <a:cxnLst/>
            <a:rect l="l" t="t" r="r" b="b"/>
            <a:pathLst>
              <a:path w="1219200" h="6858000">
                <a:moveTo>
                  <a:pt x="0" y="0"/>
                </a:moveTo>
                <a:lnTo>
                  <a:pt x="1219199" y="6857999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7424928" y="3681984"/>
            <a:ext cx="4763770" cy="3176270"/>
          </a:xfrm>
          <a:custGeom>
            <a:avLst/>
            <a:gdLst/>
            <a:ahLst/>
            <a:cxnLst/>
            <a:rect l="l" t="t" r="r" b="b"/>
            <a:pathLst>
              <a:path w="4763770" h="3176270">
                <a:moveTo>
                  <a:pt x="4763505" y="0"/>
                </a:moveTo>
                <a:lnTo>
                  <a:pt x="857" y="3176015"/>
                </a:lnTo>
              </a:path>
            </a:pathLst>
          </a:custGeom>
          <a:ln w="9143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9182100" y="0"/>
            <a:ext cx="3007360" cy="6858000"/>
          </a:xfrm>
          <a:custGeom>
            <a:avLst/>
            <a:gdLst/>
            <a:ahLst/>
            <a:cxnLst/>
            <a:rect l="l" t="t" r="r" b="b"/>
            <a:pathLst>
              <a:path w="3007359" h="6858000">
                <a:moveTo>
                  <a:pt x="2042484" y="0"/>
                </a:moveTo>
                <a:lnTo>
                  <a:pt x="0" y="6858000"/>
                </a:lnTo>
                <a:lnTo>
                  <a:pt x="3006851" y="6858000"/>
                </a:lnTo>
                <a:lnTo>
                  <a:pt x="3006851" y="0"/>
                </a:lnTo>
                <a:lnTo>
                  <a:pt x="2042484" y="0"/>
                </a:lnTo>
              </a:path>
            </a:pathLst>
          </a:custGeom>
          <a:solidFill>
            <a:srgbClr val="8FC2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9604334" y="0"/>
            <a:ext cx="2588260" cy="6858000"/>
          </a:xfrm>
          <a:custGeom>
            <a:avLst/>
            <a:gdLst/>
            <a:ahLst/>
            <a:cxnLst/>
            <a:rect l="l" t="t" r="r" b="b"/>
            <a:pathLst>
              <a:path w="2588259" h="6858000">
                <a:moveTo>
                  <a:pt x="0" y="0"/>
                </a:moveTo>
                <a:lnTo>
                  <a:pt x="1208201" y="6858000"/>
                </a:lnTo>
                <a:lnTo>
                  <a:pt x="2587665" y="6858000"/>
                </a:lnTo>
                <a:lnTo>
                  <a:pt x="2587665" y="0"/>
                </a:lnTo>
                <a:lnTo>
                  <a:pt x="0" y="0"/>
                </a:lnTo>
              </a:path>
            </a:pathLst>
          </a:custGeom>
          <a:solidFill>
            <a:srgbClr val="8FC2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8932164" y="3048000"/>
            <a:ext cx="3260090" cy="3810000"/>
          </a:xfrm>
          <a:custGeom>
            <a:avLst/>
            <a:gdLst/>
            <a:ahLst/>
            <a:cxnLst/>
            <a:rect l="l" t="t" r="r" b="b"/>
            <a:pathLst>
              <a:path w="3260090" h="3810000">
                <a:moveTo>
                  <a:pt x="3259835" y="0"/>
                </a:moveTo>
                <a:lnTo>
                  <a:pt x="0" y="3809999"/>
                </a:lnTo>
                <a:lnTo>
                  <a:pt x="3259835" y="3809999"/>
                </a:lnTo>
                <a:lnTo>
                  <a:pt x="3259835" y="0"/>
                </a:lnTo>
                <a:close/>
              </a:path>
            </a:pathLst>
          </a:custGeom>
          <a:solidFill>
            <a:srgbClr val="539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9337789" y="0"/>
            <a:ext cx="2851150" cy="6858000"/>
          </a:xfrm>
          <a:custGeom>
            <a:avLst/>
            <a:gdLst/>
            <a:ahLst/>
            <a:cxnLst/>
            <a:rect l="l" t="t" r="r" b="b"/>
            <a:pathLst>
              <a:path w="2851150" h="6858000">
                <a:moveTo>
                  <a:pt x="0" y="0"/>
                </a:moveTo>
                <a:lnTo>
                  <a:pt x="2467632" y="6858000"/>
                </a:lnTo>
                <a:lnTo>
                  <a:pt x="2851161" y="6858000"/>
                </a:lnTo>
                <a:lnTo>
                  <a:pt x="2851161" y="0"/>
                </a:lnTo>
                <a:lnTo>
                  <a:pt x="0" y="0"/>
                </a:lnTo>
              </a:path>
            </a:pathLst>
          </a:custGeom>
          <a:solidFill>
            <a:srgbClr val="3F781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10898123" y="0"/>
            <a:ext cx="1290955" cy="6858000"/>
          </a:xfrm>
          <a:custGeom>
            <a:avLst/>
            <a:gdLst/>
            <a:ahLst/>
            <a:cxnLst/>
            <a:rect l="l" t="t" r="r" b="b"/>
            <a:pathLst>
              <a:path w="1290954" h="6858000">
                <a:moveTo>
                  <a:pt x="1018959" y="0"/>
                </a:moveTo>
                <a:lnTo>
                  <a:pt x="0" y="6858000"/>
                </a:lnTo>
                <a:lnTo>
                  <a:pt x="1290827" y="6858000"/>
                </a:lnTo>
                <a:lnTo>
                  <a:pt x="1290827" y="0"/>
                </a:lnTo>
                <a:lnTo>
                  <a:pt x="1018959" y="0"/>
                </a:lnTo>
              </a:path>
            </a:pathLst>
          </a:custGeom>
          <a:solidFill>
            <a:srgbClr val="C0E4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10940748" y="0"/>
            <a:ext cx="1248410" cy="6858000"/>
          </a:xfrm>
          <a:custGeom>
            <a:avLst/>
            <a:gdLst/>
            <a:ahLst/>
            <a:cxnLst/>
            <a:rect l="l" t="t" r="r" b="b"/>
            <a:pathLst>
              <a:path w="1248409" h="6858000">
                <a:moveTo>
                  <a:pt x="0" y="0"/>
                </a:moveTo>
                <a:lnTo>
                  <a:pt x="1107751" y="6858000"/>
                </a:lnTo>
                <a:lnTo>
                  <a:pt x="1248203" y="6858000"/>
                </a:lnTo>
                <a:lnTo>
                  <a:pt x="1248203" y="0"/>
                </a:lnTo>
                <a:lnTo>
                  <a:pt x="0" y="0"/>
                </a:lnTo>
              </a:path>
            </a:pathLst>
          </a:custGeom>
          <a:solidFill>
            <a:srgbClr val="8FC2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10372343" y="3590544"/>
            <a:ext cx="1816735" cy="3267710"/>
          </a:xfrm>
          <a:custGeom>
            <a:avLst/>
            <a:gdLst/>
            <a:ahLst/>
            <a:cxnLst/>
            <a:rect l="l" t="t" r="r" b="b"/>
            <a:pathLst>
              <a:path w="1816734" h="3267709">
                <a:moveTo>
                  <a:pt x="1816607" y="0"/>
                </a:moveTo>
                <a:lnTo>
                  <a:pt x="0" y="3267455"/>
                </a:lnTo>
                <a:lnTo>
                  <a:pt x="1816607" y="3267455"/>
                </a:lnTo>
                <a:lnTo>
                  <a:pt x="1816607" y="0"/>
                </a:lnTo>
                <a:close/>
              </a:path>
            </a:pathLst>
          </a:custGeom>
          <a:solidFill>
            <a:srgbClr val="8FC2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0" y="4012691"/>
            <a:ext cx="448309" cy="2845435"/>
          </a:xfrm>
          <a:custGeom>
            <a:avLst/>
            <a:gdLst/>
            <a:ahLst/>
            <a:cxnLst/>
            <a:rect l="l" t="t" r="r" b="b"/>
            <a:pathLst>
              <a:path w="448309" h="2845434">
                <a:moveTo>
                  <a:pt x="0" y="0"/>
                </a:moveTo>
                <a:lnTo>
                  <a:pt x="0" y="2845307"/>
                </a:lnTo>
                <a:lnTo>
                  <a:pt x="448055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8FC2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8FC225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10" dirty="0"/>
              <a:t>Copyri</a:t>
            </a:r>
            <a:r>
              <a:rPr spc="-5" dirty="0"/>
              <a:t>gh</a:t>
            </a:r>
            <a:r>
              <a:rPr dirty="0"/>
              <a:t>t</a:t>
            </a:r>
            <a:r>
              <a:rPr spc="65" dirty="0">
                <a:latin typeface="Times New Roman"/>
                <a:cs typeface="Times New Roman"/>
              </a:rPr>
              <a:t> </a:t>
            </a:r>
            <a:r>
              <a:rPr dirty="0"/>
              <a:t>S</a:t>
            </a:r>
            <a:r>
              <a:rPr spc="-10" dirty="0"/>
              <a:t>i</a:t>
            </a:r>
            <a:r>
              <a:rPr spc="-5" dirty="0"/>
              <a:t>gu</a:t>
            </a:r>
            <a:r>
              <a:rPr dirty="0"/>
              <a:t>r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spc="-5" dirty="0"/>
              <a:t>E</a:t>
            </a:r>
            <a:r>
              <a:rPr spc="-10" dirty="0"/>
              <a:t>co</a:t>
            </a:r>
            <a:r>
              <a:rPr spc="-5" dirty="0"/>
              <a:t>mmerce</a:t>
            </a:r>
            <a:r>
              <a:rPr dirty="0"/>
              <a:t>.</a:t>
            </a:r>
            <a:r>
              <a:rPr spc="75" dirty="0">
                <a:latin typeface="Times New Roman"/>
                <a:cs typeface="Times New Roman"/>
              </a:rPr>
              <a:t> </a:t>
            </a:r>
            <a:r>
              <a:rPr spc="-15" dirty="0"/>
              <a:t>A</a:t>
            </a:r>
            <a:r>
              <a:rPr spc="-5" dirty="0"/>
              <a:t>ll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dirty="0"/>
              <a:t>R</a:t>
            </a:r>
            <a:r>
              <a:rPr spc="-5" dirty="0"/>
              <a:t>igh</a:t>
            </a:r>
            <a:r>
              <a:rPr dirty="0"/>
              <a:t>t</a:t>
            </a:r>
            <a:r>
              <a:rPr spc="-5" dirty="0"/>
              <a:t>s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dirty="0"/>
              <a:t>R</a:t>
            </a:r>
            <a:r>
              <a:rPr spc="-5" dirty="0"/>
              <a:t>eserv</a:t>
            </a:r>
            <a:r>
              <a:rPr dirty="0"/>
              <a:t>ed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5/12/2015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FC225"/>
                </a:solidFill>
                <a:latin typeface="Trebuchet MS"/>
                <a:cs typeface="Trebuchet MS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‹Nr.›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10" dirty="0"/>
              <a:t>Copyri</a:t>
            </a:r>
            <a:r>
              <a:rPr spc="-5" dirty="0"/>
              <a:t>gh</a:t>
            </a:r>
            <a:r>
              <a:rPr dirty="0"/>
              <a:t>t</a:t>
            </a:r>
            <a:r>
              <a:rPr spc="65" dirty="0">
                <a:latin typeface="Times New Roman"/>
                <a:cs typeface="Times New Roman"/>
              </a:rPr>
              <a:t> </a:t>
            </a:r>
            <a:r>
              <a:rPr dirty="0"/>
              <a:t>S</a:t>
            </a:r>
            <a:r>
              <a:rPr spc="-10" dirty="0"/>
              <a:t>i</a:t>
            </a:r>
            <a:r>
              <a:rPr spc="-5" dirty="0"/>
              <a:t>gu</a:t>
            </a:r>
            <a:r>
              <a:rPr dirty="0"/>
              <a:t>r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spc="-5" dirty="0"/>
              <a:t>E</a:t>
            </a:r>
            <a:r>
              <a:rPr spc="-10" dirty="0"/>
              <a:t>co</a:t>
            </a:r>
            <a:r>
              <a:rPr spc="-5" dirty="0"/>
              <a:t>mmerce</a:t>
            </a:r>
            <a:r>
              <a:rPr dirty="0"/>
              <a:t>.</a:t>
            </a:r>
            <a:r>
              <a:rPr spc="75" dirty="0">
                <a:latin typeface="Times New Roman"/>
                <a:cs typeface="Times New Roman"/>
              </a:rPr>
              <a:t> </a:t>
            </a:r>
            <a:r>
              <a:rPr spc="-15" dirty="0"/>
              <a:t>A</a:t>
            </a:r>
            <a:r>
              <a:rPr spc="-5" dirty="0"/>
              <a:t>ll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dirty="0"/>
              <a:t>R</a:t>
            </a:r>
            <a:r>
              <a:rPr spc="-5" dirty="0"/>
              <a:t>igh</a:t>
            </a:r>
            <a:r>
              <a:rPr dirty="0"/>
              <a:t>t</a:t>
            </a:r>
            <a:r>
              <a:rPr spc="-5" dirty="0"/>
              <a:t>s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dirty="0"/>
              <a:t>R</a:t>
            </a:r>
            <a:r>
              <a:rPr spc="-5" dirty="0"/>
              <a:t>eserv</a:t>
            </a:r>
            <a:r>
              <a:rPr dirty="0"/>
              <a:t>ed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5/12/2015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FC225"/>
                </a:solidFill>
                <a:latin typeface="Trebuchet MS"/>
                <a:cs typeface="Trebuchet MS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‹Nr.›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9371076" y="0"/>
            <a:ext cx="1219200" cy="6858000"/>
          </a:xfrm>
          <a:custGeom>
            <a:avLst/>
            <a:gdLst/>
            <a:ahLst/>
            <a:cxnLst/>
            <a:rect l="l" t="t" r="r" b="b"/>
            <a:pathLst>
              <a:path w="1219200" h="6858000">
                <a:moveTo>
                  <a:pt x="0" y="0"/>
                </a:moveTo>
                <a:lnTo>
                  <a:pt x="1219199" y="6857999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7424928" y="3681984"/>
            <a:ext cx="4763770" cy="3176270"/>
          </a:xfrm>
          <a:custGeom>
            <a:avLst/>
            <a:gdLst/>
            <a:ahLst/>
            <a:cxnLst/>
            <a:rect l="l" t="t" r="r" b="b"/>
            <a:pathLst>
              <a:path w="4763770" h="3176270">
                <a:moveTo>
                  <a:pt x="4763505" y="0"/>
                </a:moveTo>
                <a:lnTo>
                  <a:pt x="857" y="3176015"/>
                </a:lnTo>
              </a:path>
            </a:pathLst>
          </a:custGeom>
          <a:ln w="9143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9182100" y="0"/>
            <a:ext cx="3007360" cy="6858000"/>
          </a:xfrm>
          <a:custGeom>
            <a:avLst/>
            <a:gdLst/>
            <a:ahLst/>
            <a:cxnLst/>
            <a:rect l="l" t="t" r="r" b="b"/>
            <a:pathLst>
              <a:path w="3007359" h="6858000">
                <a:moveTo>
                  <a:pt x="2042484" y="0"/>
                </a:moveTo>
                <a:lnTo>
                  <a:pt x="0" y="6858000"/>
                </a:lnTo>
                <a:lnTo>
                  <a:pt x="3006851" y="6858000"/>
                </a:lnTo>
                <a:lnTo>
                  <a:pt x="3006851" y="0"/>
                </a:lnTo>
                <a:lnTo>
                  <a:pt x="2042484" y="0"/>
                </a:lnTo>
              </a:path>
            </a:pathLst>
          </a:custGeom>
          <a:solidFill>
            <a:srgbClr val="8FC2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9604334" y="0"/>
            <a:ext cx="2588260" cy="6858000"/>
          </a:xfrm>
          <a:custGeom>
            <a:avLst/>
            <a:gdLst/>
            <a:ahLst/>
            <a:cxnLst/>
            <a:rect l="l" t="t" r="r" b="b"/>
            <a:pathLst>
              <a:path w="2588259" h="6858000">
                <a:moveTo>
                  <a:pt x="0" y="0"/>
                </a:moveTo>
                <a:lnTo>
                  <a:pt x="1208201" y="6858000"/>
                </a:lnTo>
                <a:lnTo>
                  <a:pt x="2587665" y="6858000"/>
                </a:lnTo>
                <a:lnTo>
                  <a:pt x="2587665" y="0"/>
                </a:lnTo>
                <a:lnTo>
                  <a:pt x="0" y="0"/>
                </a:lnTo>
              </a:path>
            </a:pathLst>
          </a:custGeom>
          <a:solidFill>
            <a:srgbClr val="8FC2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8932164" y="3048000"/>
            <a:ext cx="3260090" cy="3810000"/>
          </a:xfrm>
          <a:custGeom>
            <a:avLst/>
            <a:gdLst/>
            <a:ahLst/>
            <a:cxnLst/>
            <a:rect l="l" t="t" r="r" b="b"/>
            <a:pathLst>
              <a:path w="3260090" h="3810000">
                <a:moveTo>
                  <a:pt x="3259835" y="0"/>
                </a:moveTo>
                <a:lnTo>
                  <a:pt x="0" y="3809999"/>
                </a:lnTo>
                <a:lnTo>
                  <a:pt x="3259835" y="3809999"/>
                </a:lnTo>
                <a:lnTo>
                  <a:pt x="3259835" y="0"/>
                </a:lnTo>
                <a:close/>
              </a:path>
            </a:pathLst>
          </a:custGeom>
          <a:solidFill>
            <a:srgbClr val="539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9337789" y="0"/>
            <a:ext cx="2851150" cy="6858000"/>
          </a:xfrm>
          <a:custGeom>
            <a:avLst/>
            <a:gdLst/>
            <a:ahLst/>
            <a:cxnLst/>
            <a:rect l="l" t="t" r="r" b="b"/>
            <a:pathLst>
              <a:path w="2851150" h="6858000">
                <a:moveTo>
                  <a:pt x="0" y="0"/>
                </a:moveTo>
                <a:lnTo>
                  <a:pt x="2467632" y="6858000"/>
                </a:lnTo>
                <a:lnTo>
                  <a:pt x="2851161" y="6858000"/>
                </a:lnTo>
                <a:lnTo>
                  <a:pt x="2851161" y="0"/>
                </a:lnTo>
                <a:lnTo>
                  <a:pt x="0" y="0"/>
                </a:lnTo>
              </a:path>
            </a:pathLst>
          </a:custGeom>
          <a:solidFill>
            <a:srgbClr val="3F781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10898123" y="0"/>
            <a:ext cx="1290955" cy="6858000"/>
          </a:xfrm>
          <a:custGeom>
            <a:avLst/>
            <a:gdLst/>
            <a:ahLst/>
            <a:cxnLst/>
            <a:rect l="l" t="t" r="r" b="b"/>
            <a:pathLst>
              <a:path w="1290954" h="6858000">
                <a:moveTo>
                  <a:pt x="1018959" y="0"/>
                </a:moveTo>
                <a:lnTo>
                  <a:pt x="0" y="6858000"/>
                </a:lnTo>
                <a:lnTo>
                  <a:pt x="1290827" y="6858000"/>
                </a:lnTo>
                <a:lnTo>
                  <a:pt x="1290827" y="0"/>
                </a:lnTo>
                <a:lnTo>
                  <a:pt x="1018959" y="0"/>
                </a:lnTo>
              </a:path>
            </a:pathLst>
          </a:custGeom>
          <a:solidFill>
            <a:srgbClr val="C0E4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10940748" y="0"/>
            <a:ext cx="1248410" cy="6858000"/>
          </a:xfrm>
          <a:custGeom>
            <a:avLst/>
            <a:gdLst/>
            <a:ahLst/>
            <a:cxnLst/>
            <a:rect l="l" t="t" r="r" b="b"/>
            <a:pathLst>
              <a:path w="1248409" h="6858000">
                <a:moveTo>
                  <a:pt x="0" y="0"/>
                </a:moveTo>
                <a:lnTo>
                  <a:pt x="1107751" y="6858000"/>
                </a:lnTo>
                <a:lnTo>
                  <a:pt x="1248203" y="6858000"/>
                </a:lnTo>
                <a:lnTo>
                  <a:pt x="1248203" y="0"/>
                </a:lnTo>
                <a:lnTo>
                  <a:pt x="0" y="0"/>
                </a:lnTo>
              </a:path>
            </a:pathLst>
          </a:custGeom>
          <a:solidFill>
            <a:srgbClr val="8FC2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10372343" y="3590544"/>
            <a:ext cx="1816735" cy="3267710"/>
          </a:xfrm>
          <a:custGeom>
            <a:avLst/>
            <a:gdLst/>
            <a:ahLst/>
            <a:cxnLst/>
            <a:rect l="l" t="t" r="r" b="b"/>
            <a:pathLst>
              <a:path w="1816734" h="3267709">
                <a:moveTo>
                  <a:pt x="1816607" y="0"/>
                </a:moveTo>
                <a:lnTo>
                  <a:pt x="0" y="3267455"/>
                </a:lnTo>
                <a:lnTo>
                  <a:pt x="1816607" y="3267455"/>
                </a:lnTo>
                <a:lnTo>
                  <a:pt x="1816607" y="0"/>
                </a:lnTo>
                <a:close/>
              </a:path>
            </a:pathLst>
          </a:custGeom>
          <a:solidFill>
            <a:srgbClr val="8FC2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67054" y="716632"/>
            <a:ext cx="9057891" cy="482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8FC225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56311" y="1550565"/>
            <a:ext cx="10679377" cy="37547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756313" y="6162771"/>
            <a:ext cx="2493010" cy="1397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888888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10" dirty="0"/>
              <a:t>Copyri</a:t>
            </a:r>
            <a:r>
              <a:rPr spc="-5" dirty="0"/>
              <a:t>gh</a:t>
            </a:r>
            <a:r>
              <a:rPr dirty="0"/>
              <a:t>t</a:t>
            </a:r>
            <a:r>
              <a:rPr spc="65" dirty="0">
                <a:latin typeface="Times New Roman"/>
                <a:cs typeface="Times New Roman"/>
              </a:rPr>
              <a:t> </a:t>
            </a:r>
            <a:r>
              <a:rPr dirty="0"/>
              <a:t>S</a:t>
            </a:r>
            <a:r>
              <a:rPr spc="-10" dirty="0"/>
              <a:t>i</a:t>
            </a:r>
            <a:r>
              <a:rPr spc="-5" dirty="0"/>
              <a:t>gu</a:t>
            </a:r>
            <a:r>
              <a:rPr dirty="0"/>
              <a:t>r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spc="-5" dirty="0"/>
              <a:t>E</a:t>
            </a:r>
            <a:r>
              <a:rPr spc="-10" dirty="0"/>
              <a:t>co</a:t>
            </a:r>
            <a:r>
              <a:rPr spc="-5" dirty="0"/>
              <a:t>mmerce</a:t>
            </a:r>
            <a:r>
              <a:rPr dirty="0"/>
              <a:t>.</a:t>
            </a:r>
            <a:r>
              <a:rPr spc="75" dirty="0">
                <a:latin typeface="Times New Roman"/>
                <a:cs typeface="Times New Roman"/>
              </a:rPr>
              <a:t> </a:t>
            </a:r>
            <a:r>
              <a:rPr spc="-15" dirty="0"/>
              <a:t>A</a:t>
            </a:r>
            <a:r>
              <a:rPr spc="-5" dirty="0"/>
              <a:t>ll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dirty="0"/>
              <a:t>R</a:t>
            </a:r>
            <a:r>
              <a:rPr spc="-5" dirty="0"/>
              <a:t>igh</a:t>
            </a:r>
            <a:r>
              <a:rPr dirty="0"/>
              <a:t>t</a:t>
            </a:r>
            <a:r>
              <a:rPr spc="-5" dirty="0"/>
              <a:t>s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dirty="0"/>
              <a:t>R</a:t>
            </a:r>
            <a:r>
              <a:rPr spc="-5" dirty="0"/>
              <a:t>eserv</a:t>
            </a:r>
            <a:r>
              <a:rPr dirty="0"/>
              <a:t>ed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5/12/2015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039105" y="6162771"/>
            <a:ext cx="170179" cy="1397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8FC225"/>
                </a:solidFill>
                <a:latin typeface="Trebuchet MS"/>
                <a:cs typeface="Trebuchet MS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‹Nr.›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g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g"/><Relationship Id="rId3" Type="http://schemas.openxmlformats.org/officeDocument/2006/relationships/image" Target="../media/image9.jpg"/><Relationship Id="rId7" Type="http://schemas.openxmlformats.org/officeDocument/2006/relationships/image" Target="../media/image13.jpg"/><Relationship Id="rId12" Type="http://schemas.openxmlformats.org/officeDocument/2006/relationships/image" Target="../media/image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2.jpg"/><Relationship Id="rId11" Type="http://schemas.openxmlformats.org/officeDocument/2006/relationships/image" Target="../media/image17.jpg"/><Relationship Id="rId5" Type="http://schemas.openxmlformats.org/officeDocument/2006/relationships/image" Target="../media/image11.jpg"/><Relationship Id="rId10" Type="http://schemas.openxmlformats.org/officeDocument/2006/relationships/image" Target="../media/image16.jpg"/><Relationship Id="rId4" Type="http://schemas.openxmlformats.org/officeDocument/2006/relationships/image" Target="../media/image10.jpg"/><Relationship Id="rId9" Type="http://schemas.openxmlformats.org/officeDocument/2006/relationships/image" Target="../media/image15.jp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jpg"/><Relationship Id="rId3" Type="http://schemas.openxmlformats.org/officeDocument/2006/relationships/image" Target="../media/image18.jpg"/><Relationship Id="rId7" Type="http://schemas.openxmlformats.org/officeDocument/2006/relationships/image" Target="../media/image22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1.jpg"/><Relationship Id="rId5" Type="http://schemas.openxmlformats.org/officeDocument/2006/relationships/image" Target="../media/image20.jpg"/><Relationship Id="rId10" Type="http://schemas.openxmlformats.org/officeDocument/2006/relationships/image" Target="../media/image2.jpg"/><Relationship Id="rId4" Type="http://schemas.openxmlformats.org/officeDocument/2006/relationships/image" Target="../media/image19.jpg"/><Relationship Id="rId9" Type="http://schemas.openxmlformats.org/officeDocument/2006/relationships/image" Target="../media/image2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jpg"/><Relationship Id="rId4" Type="http://schemas.openxmlformats.org/officeDocument/2006/relationships/image" Target="../media/image2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jpg"/><Relationship Id="rId4" Type="http://schemas.openxmlformats.org/officeDocument/2006/relationships/image" Target="../media/image2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jpg"/><Relationship Id="rId4" Type="http://schemas.openxmlformats.org/officeDocument/2006/relationships/image" Target="../media/image3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.jpg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jpg"/><Relationship Id="rId4" Type="http://schemas.openxmlformats.org/officeDocument/2006/relationships/image" Target="../media/image33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3" Type="http://schemas.openxmlformats.org/officeDocument/2006/relationships/image" Target="../media/image34.png"/><Relationship Id="rId7" Type="http://schemas.openxmlformats.org/officeDocument/2006/relationships/image" Target="../media/image38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7.jpg"/><Relationship Id="rId5" Type="http://schemas.openxmlformats.org/officeDocument/2006/relationships/image" Target="../media/image36.jpg"/><Relationship Id="rId10" Type="http://schemas.openxmlformats.org/officeDocument/2006/relationships/image" Target="../media/image41.jpg"/><Relationship Id="rId4" Type="http://schemas.openxmlformats.org/officeDocument/2006/relationships/image" Target="../media/image35.png"/><Relationship Id="rId9" Type="http://schemas.openxmlformats.org/officeDocument/2006/relationships/image" Target="../media/image4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jp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843280" cy="5666740"/>
          </a:xfrm>
          <a:custGeom>
            <a:avLst/>
            <a:gdLst/>
            <a:ahLst/>
            <a:cxnLst/>
            <a:rect l="l" t="t" r="r" b="b"/>
            <a:pathLst>
              <a:path w="843280" h="5666740">
                <a:moveTo>
                  <a:pt x="842771" y="0"/>
                </a:moveTo>
                <a:lnTo>
                  <a:pt x="0" y="0"/>
                </a:lnTo>
                <a:lnTo>
                  <a:pt x="0" y="5666231"/>
                </a:lnTo>
                <a:lnTo>
                  <a:pt x="842771" y="0"/>
                </a:lnTo>
                <a:close/>
              </a:path>
            </a:pathLst>
          </a:custGeom>
          <a:solidFill>
            <a:srgbClr val="8FC2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809343" y="2829584"/>
            <a:ext cx="8219440" cy="685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6434"/>
              </a:lnSpc>
            </a:pPr>
            <a:r>
              <a:rPr sz="5400" dirty="0">
                <a:solidFill>
                  <a:srgbClr val="539F20"/>
                </a:solidFill>
                <a:latin typeface="Trebuchet MS"/>
                <a:cs typeface="Trebuchet MS"/>
              </a:rPr>
              <a:t>Sigur</a:t>
            </a:r>
            <a:r>
              <a:rPr sz="5400" spc="270" dirty="0">
                <a:solidFill>
                  <a:srgbClr val="539F20"/>
                </a:solidFill>
                <a:latin typeface="Times New Roman"/>
                <a:cs typeface="Times New Roman"/>
              </a:rPr>
              <a:t> </a:t>
            </a:r>
            <a:r>
              <a:rPr sz="5400" dirty="0">
                <a:solidFill>
                  <a:srgbClr val="539F20"/>
                </a:solidFill>
                <a:latin typeface="Trebuchet MS"/>
                <a:cs typeface="Trebuchet MS"/>
              </a:rPr>
              <a:t>Ecommerce</a:t>
            </a:r>
            <a:r>
              <a:rPr sz="5400" spc="260" dirty="0">
                <a:solidFill>
                  <a:srgbClr val="539F20"/>
                </a:solidFill>
                <a:latin typeface="Times New Roman"/>
                <a:cs typeface="Times New Roman"/>
              </a:rPr>
              <a:t> </a:t>
            </a:r>
            <a:r>
              <a:rPr sz="5400" dirty="0">
                <a:solidFill>
                  <a:srgbClr val="539F20"/>
                </a:solidFill>
                <a:latin typeface="Trebuchet MS"/>
                <a:cs typeface="Trebuchet MS"/>
              </a:rPr>
              <a:t>Pvt.</a:t>
            </a:r>
            <a:r>
              <a:rPr sz="5400" spc="260" dirty="0">
                <a:solidFill>
                  <a:srgbClr val="539F20"/>
                </a:solidFill>
                <a:latin typeface="Times New Roman"/>
                <a:cs typeface="Times New Roman"/>
              </a:rPr>
              <a:t> </a:t>
            </a:r>
            <a:r>
              <a:rPr sz="5400" spc="-5" dirty="0">
                <a:solidFill>
                  <a:srgbClr val="539F20"/>
                </a:solidFill>
                <a:latin typeface="Trebuchet MS"/>
                <a:cs typeface="Trebuchet MS"/>
              </a:rPr>
              <a:t>Ltd.</a:t>
            </a:r>
            <a:endParaRPr sz="54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484246" y="3631390"/>
            <a:ext cx="4872355" cy="18046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4400" spc="-5" dirty="0">
                <a:solidFill>
                  <a:srgbClr val="539F20"/>
                </a:solidFill>
                <a:latin typeface="Trebuchet MS"/>
                <a:cs typeface="Trebuchet MS"/>
              </a:rPr>
              <a:t>(eB</a:t>
            </a:r>
            <a:r>
              <a:rPr sz="4400" spc="5" dirty="0">
                <a:solidFill>
                  <a:srgbClr val="539F20"/>
                </a:solidFill>
                <a:latin typeface="Trebuchet MS"/>
                <a:cs typeface="Trebuchet MS"/>
              </a:rPr>
              <a:t>u</a:t>
            </a:r>
            <a:r>
              <a:rPr sz="4400" dirty="0">
                <a:solidFill>
                  <a:srgbClr val="539F20"/>
                </a:solidFill>
                <a:latin typeface="Trebuchet MS"/>
                <a:cs typeface="Trebuchet MS"/>
              </a:rPr>
              <a:t>sine</a:t>
            </a:r>
            <a:r>
              <a:rPr sz="4400" spc="-20" dirty="0">
                <a:solidFill>
                  <a:srgbClr val="539F20"/>
                </a:solidFill>
                <a:latin typeface="Trebuchet MS"/>
                <a:cs typeface="Trebuchet MS"/>
              </a:rPr>
              <a:t>s</a:t>
            </a:r>
            <a:r>
              <a:rPr sz="4400" dirty="0">
                <a:solidFill>
                  <a:srgbClr val="539F20"/>
                </a:solidFill>
                <a:latin typeface="Trebuchet MS"/>
                <a:cs typeface="Trebuchet MS"/>
              </a:rPr>
              <a:t>s</a:t>
            </a:r>
            <a:r>
              <a:rPr sz="4400" spc="175" dirty="0">
                <a:solidFill>
                  <a:srgbClr val="539F20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539F20"/>
                </a:solidFill>
                <a:latin typeface="Trebuchet MS"/>
                <a:cs typeface="Trebuchet MS"/>
              </a:rPr>
              <a:t>Ena</a:t>
            </a:r>
            <a:r>
              <a:rPr sz="4400" spc="-5" dirty="0">
                <a:solidFill>
                  <a:srgbClr val="539F20"/>
                </a:solidFill>
                <a:latin typeface="Trebuchet MS"/>
                <a:cs typeface="Trebuchet MS"/>
              </a:rPr>
              <a:t>bler)</a:t>
            </a:r>
            <a:endParaRPr sz="4400">
              <a:latin typeface="Trebuchet MS"/>
              <a:cs typeface="Trebuchet MS"/>
            </a:endParaRPr>
          </a:p>
          <a:p>
            <a:pPr marL="1270" algn="ctr">
              <a:lnSpc>
                <a:spcPct val="100000"/>
              </a:lnSpc>
              <a:spcBef>
                <a:spcPts val="3945"/>
              </a:spcBef>
            </a:pPr>
            <a:r>
              <a:rPr sz="4800" spc="-5" dirty="0">
                <a:solidFill>
                  <a:srgbClr val="E76517"/>
                </a:solidFill>
                <a:latin typeface="Trebuchet MS"/>
                <a:cs typeface="Trebuchet MS"/>
              </a:rPr>
              <a:t>Compan</a:t>
            </a:r>
            <a:r>
              <a:rPr sz="4800" dirty="0">
                <a:solidFill>
                  <a:srgbClr val="E76517"/>
                </a:solidFill>
                <a:latin typeface="Trebuchet MS"/>
                <a:cs typeface="Trebuchet MS"/>
              </a:rPr>
              <a:t>y</a:t>
            </a:r>
            <a:r>
              <a:rPr sz="4800" spc="254" dirty="0">
                <a:solidFill>
                  <a:srgbClr val="E76517"/>
                </a:solidFill>
                <a:latin typeface="Times New Roman"/>
                <a:cs typeface="Times New Roman"/>
              </a:rPr>
              <a:t> </a:t>
            </a:r>
            <a:r>
              <a:rPr sz="4800" spc="-260" dirty="0">
                <a:solidFill>
                  <a:srgbClr val="E76517"/>
                </a:solidFill>
                <a:latin typeface="Trebuchet MS"/>
                <a:cs typeface="Trebuchet MS"/>
              </a:rPr>
              <a:t>P</a:t>
            </a:r>
            <a:r>
              <a:rPr sz="4800" spc="-20" dirty="0">
                <a:solidFill>
                  <a:srgbClr val="E76517"/>
                </a:solidFill>
                <a:latin typeface="Trebuchet MS"/>
                <a:cs typeface="Trebuchet MS"/>
              </a:rPr>
              <a:t>rofile</a:t>
            </a:r>
            <a:endParaRPr sz="4800">
              <a:latin typeface="Trebuchet MS"/>
              <a:cs typeface="Trebuchet M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090415" y="659891"/>
            <a:ext cx="1923288" cy="195071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012691"/>
            <a:ext cx="448309" cy="2845435"/>
          </a:xfrm>
          <a:custGeom>
            <a:avLst/>
            <a:gdLst/>
            <a:ahLst/>
            <a:cxnLst/>
            <a:rect l="l" t="t" r="r" b="b"/>
            <a:pathLst>
              <a:path w="448309" h="2845434">
                <a:moveTo>
                  <a:pt x="0" y="0"/>
                </a:moveTo>
                <a:lnTo>
                  <a:pt x="0" y="2845307"/>
                </a:lnTo>
                <a:lnTo>
                  <a:pt x="448055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8FC2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79500">
              <a:lnSpc>
                <a:spcPts val="4290"/>
              </a:lnSpc>
            </a:pPr>
            <a:r>
              <a:rPr dirty="0"/>
              <a:t>Softw</a:t>
            </a:r>
            <a:r>
              <a:rPr spc="5" dirty="0"/>
              <a:t>a</a:t>
            </a:r>
            <a:r>
              <a:rPr dirty="0"/>
              <a:t>re</a:t>
            </a:r>
            <a:r>
              <a:rPr spc="175" dirty="0">
                <a:latin typeface="Times New Roman"/>
                <a:cs typeface="Times New Roman"/>
              </a:rPr>
              <a:t> </a:t>
            </a:r>
            <a:r>
              <a:rPr spc="-5" dirty="0"/>
              <a:t>D</a:t>
            </a:r>
            <a:r>
              <a:rPr spc="5" dirty="0"/>
              <a:t>e</a:t>
            </a:r>
            <a:r>
              <a:rPr dirty="0"/>
              <a:t>velopm</a:t>
            </a:r>
            <a:r>
              <a:rPr spc="5" dirty="0"/>
              <a:t>e</a:t>
            </a:r>
            <a:r>
              <a:rPr spc="-5" dirty="0"/>
              <a:t>nt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56313" y="1516312"/>
            <a:ext cx="6662420" cy="41421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354965" algn="l"/>
              </a:tabLst>
            </a:pPr>
            <a:r>
              <a:rPr sz="1600" spc="-15" dirty="0">
                <a:solidFill>
                  <a:srgbClr val="8FC225"/>
                </a:solidFill>
                <a:latin typeface="Wingdings 3"/>
                <a:cs typeface="Wingdings 3"/>
              </a:rPr>
              <a:t></a:t>
            </a:r>
            <a:r>
              <a:rPr sz="1600" spc="-15" dirty="0">
                <a:solidFill>
                  <a:srgbClr val="8FC225"/>
                </a:solidFill>
                <a:latin typeface="Times New Roman"/>
                <a:cs typeface="Times New Roman"/>
              </a:rPr>
              <a:t>	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I</a:t>
            </a:r>
            <a:r>
              <a:rPr sz="2000" spc="-10" dirty="0">
                <a:solidFill>
                  <a:srgbClr val="3F3F3F"/>
                </a:solidFill>
                <a:latin typeface="Trebuchet MS"/>
                <a:cs typeface="Trebuchet MS"/>
              </a:rPr>
              <a:t>d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en</a:t>
            </a:r>
            <a:r>
              <a:rPr sz="2000" spc="-10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if</a:t>
            </a:r>
            <a:r>
              <a:rPr sz="2000" spc="5" dirty="0">
                <a:solidFill>
                  <a:srgbClr val="3F3F3F"/>
                </a:solidFill>
                <a:latin typeface="Trebuchet MS"/>
                <a:cs typeface="Trebuchet MS"/>
              </a:rPr>
              <a:t>i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cat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ion</a:t>
            </a:r>
            <a:r>
              <a:rPr sz="2000" spc="5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of</a:t>
            </a:r>
            <a:r>
              <a:rPr sz="2000" spc="9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Bus</a:t>
            </a:r>
            <a:r>
              <a:rPr sz="2000" spc="5" dirty="0">
                <a:solidFill>
                  <a:srgbClr val="3F3F3F"/>
                </a:solidFill>
                <a:latin typeface="Trebuchet MS"/>
                <a:cs typeface="Trebuchet MS"/>
              </a:rPr>
              <a:t>i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nes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s</a:t>
            </a:r>
            <a:r>
              <a:rPr sz="2000" spc="8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value</a:t>
            </a:r>
            <a:endParaRPr sz="20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  <a:tabLst>
                <a:tab pos="354965" algn="l"/>
              </a:tabLst>
            </a:pPr>
            <a:r>
              <a:rPr sz="1600" spc="-15" dirty="0">
                <a:solidFill>
                  <a:srgbClr val="8FC225"/>
                </a:solidFill>
                <a:latin typeface="Wingdings 3"/>
                <a:cs typeface="Wingdings 3"/>
              </a:rPr>
              <a:t></a:t>
            </a:r>
            <a:r>
              <a:rPr sz="1600" spc="-15" dirty="0">
                <a:solidFill>
                  <a:srgbClr val="8FC225"/>
                </a:solidFill>
                <a:latin typeface="Times New Roman"/>
                <a:cs typeface="Times New Roman"/>
              </a:rPr>
              <a:t>	</a:t>
            </a:r>
            <a:r>
              <a:rPr sz="2000" spc="-90" dirty="0">
                <a:solidFill>
                  <a:srgbClr val="3F3F3F"/>
                </a:solidFill>
                <a:latin typeface="Trebuchet MS"/>
                <a:cs typeface="Trebuchet MS"/>
              </a:rPr>
              <a:t>R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equire</a:t>
            </a:r>
            <a:r>
              <a:rPr sz="2000" spc="5" dirty="0">
                <a:solidFill>
                  <a:srgbClr val="3F3F3F"/>
                </a:solidFill>
                <a:latin typeface="Trebuchet MS"/>
                <a:cs typeface="Trebuchet MS"/>
              </a:rPr>
              <a:t>m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ent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s</a:t>
            </a:r>
            <a:r>
              <a:rPr sz="2000" spc="5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gatheri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ng</a:t>
            </a:r>
            <a:endParaRPr sz="20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600" spc="-15" dirty="0">
                <a:solidFill>
                  <a:srgbClr val="8FC225"/>
                </a:solidFill>
                <a:latin typeface="Wingdings 3"/>
                <a:cs typeface="Wingdings 3"/>
              </a:rPr>
              <a:t></a:t>
            </a:r>
            <a:r>
              <a:rPr sz="1600" spc="-15" dirty="0">
                <a:solidFill>
                  <a:srgbClr val="8FC225"/>
                </a:solidFill>
                <a:latin typeface="Times New Roman"/>
                <a:cs typeface="Times New Roman"/>
              </a:rPr>
              <a:t>	</a:t>
            </a:r>
            <a:r>
              <a:rPr sz="2000" spc="-90" dirty="0">
                <a:solidFill>
                  <a:srgbClr val="3F3F3F"/>
                </a:solidFill>
                <a:latin typeface="Trebuchet MS"/>
                <a:cs typeface="Trebuchet MS"/>
              </a:rPr>
              <a:t>R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equire</a:t>
            </a:r>
            <a:r>
              <a:rPr sz="2000" spc="5" dirty="0">
                <a:solidFill>
                  <a:srgbClr val="3F3F3F"/>
                </a:solidFill>
                <a:latin typeface="Trebuchet MS"/>
                <a:cs typeface="Trebuchet MS"/>
              </a:rPr>
              <a:t>m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en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2000" spc="5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labor</a:t>
            </a:r>
            <a:r>
              <a:rPr sz="2000" spc="5" dirty="0">
                <a:solidFill>
                  <a:srgbClr val="3F3F3F"/>
                </a:solidFill>
                <a:latin typeface="Trebuchet MS"/>
                <a:cs typeface="Trebuchet MS"/>
              </a:rPr>
              <a:t>a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ti</a:t>
            </a:r>
            <a:r>
              <a:rPr sz="2000" spc="5" dirty="0">
                <a:solidFill>
                  <a:srgbClr val="3F3F3F"/>
                </a:solidFill>
                <a:latin typeface="Trebuchet MS"/>
                <a:cs typeface="Trebuchet MS"/>
              </a:rPr>
              <a:t>o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n</a:t>
            </a:r>
            <a:endParaRPr sz="20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05"/>
              </a:spcBef>
              <a:tabLst>
                <a:tab pos="354965" algn="l"/>
              </a:tabLst>
            </a:pPr>
            <a:r>
              <a:rPr sz="1600" spc="-15" dirty="0">
                <a:solidFill>
                  <a:srgbClr val="8FC225"/>
                </a:solidFill>
                <a:latin typeface="Wingdings 3"/>
                <a:cs typeface="Wingdings 3"/>
              </a:rPr>
              <a:t></a:t>
            </a:r>
            <a:r>
              <a:rPr sz="1600" spc="-15" dirty="0">
                <a:solidFill>
                  <a:srgbClr val="8FC225"/>
                </a:solidFill>
                <a:latin typeface="Times New Roman"/>
                <a:cs typeface="Times New Roman"/>
              </a:rPr>
              <a:t>	</a:t>
            </a:r>
            <a:r>
              <a:rPr sz="2000" spc="-100" dirty="0">
                <a:solidFill>
                  <a:srgbClr val="3F3F3F"/>
                </a:solidFill>
                <a:latin typeface="Trebuchet MS"/>
                <a:cs typeface="Trebuchet MS"/>
              </a:rPr>
              <a:t>P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rototy</a:t>
            </a:r>
            <a:r>
              <a:rPr sz="2000" spc="-15" dirty="0">
                <a:solidFill>
                  <a:srgbClr val="3F3F3F"/>
                </a:solidFill>
                <a:latin typeface="Trebuchet MS"/>
                <a:cs typeface="Trebuchet MS"/>
              </a:rPr>
              <a:t>p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ing</a:t>
            </a:r>
            <a:endParaRPr sz="20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600" spc="-15" dirty="0">
                <a:solidFill>
                  <a:srgbClr val="8FC225"/>
                </a:solidFill>
                <a:latin typeface="Wingdings 3"/>
                <a:cs typeface="Wingdings 3"/>
              </a:rPr>
              <a:t></a:t>
            </a:r>
            <a:r>
              <a:rPr sz="1600" spc="-15" dirty="0">
                <a:solidFill>
                  <a:srgbClr val="8FC225"/>
                </a:solidFill>
                <a:latin typeface="Times New Roman"/>
                <a:cs typeface="Times New Roman"/>
              </a:rPr>
              <a:t>	</a:t>
            </a:r>
            <a:r>
              <a:rPr sz="2000" spc="-15" dirty="0">
                <a:solidFill>
                  <a:srgbClr val="3F3F3F"/>
                </a:solidFill>
                <a:latin typeface="Trebuchet MS"/>
                <a:cs typeface="Trebuchet MS"/>
              </a:rPr>
              <a:t>S</a:t>
            </a:r>
            <a:r>
              <a:rPr sz="2000" spc="-10" dirty="0">
                <a:solidFill>
                  <a:srgbClr val="3F3F3F"/>
                </a:solidFill>
                <a:latin typeface="Trebuchet MS"/>
                <a:cs typeface="Trebuchet MS"/>
              </a:rPr>
              <a:t>y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stem</a:t>
            </a:r>
            <a:r>
              <a:rPr sz="2000" spc="9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Desi</a:t>
            </a:r>
            <a:r>
              <a:rPr sz="2000" spc="5" dirty="0">
                <a:solidFill>
                  <a:srgbClr val="3F3F3F"/>
                </a:solidFill>
                <a:latin typeface="Trebuchet MS"/>
                <a:cs typeface="Trebuchet MS"/>
              </a:rPr>
              <a:t>g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n</a:t>
            </a:r>
            <a:r>
              <a:rPr sz="2000" spc="7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an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d</a:t>
            </a:r>
            <a:r>
              <a:rPr sz="2000" spc="5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000" spc="-254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echni</a:t>
            </a:r>
            <a:r>
              <a:rPr sz="2000" spc="5" dirty="0">
                <a:solidFill>
                  <a:srgbClr val="3F3F3F"/>
                </a:solidFill>
                <a:latin typeface="Trebuchet MS"/>
                <a:cs typeface="Trebuchet MS"/>
              </a:rPr>
              <a:t>c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a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l</a:t>
            </a:r>
            <a:r>
              <a:rPr sz="2000" spc="-4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Ar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ch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i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2000" spc="-15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c</a:t>
            </a:r>
            <a:r>
              <a:rPr sz="2000" spc="-15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ur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2000" spc="4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Development</a:t>
            </a:r>
            <a:endParaRPr sz="20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600" spc="-15" dirty="0">
                <a:solidFill>
                  <a:srgbClr val="8FC225"/>
                </a:solidFill>
                <a:latin typeface="Wingdings 3"/>
                <a:cs typeface="Wingdings 3"/>
              </a:rPr>
              <a:t></a:t>
            </a:r>
            <a:r>
              <a:rPr sz="1600" spc="-15" dirty="0">
                <a:solidFill>
                  <a:srgbClr val="8FC225"/>
                </a:solidFill>
                <a:latin typeface="Times New Roman"/>
                <a:cs typeface="Times New Roman"/>
              </a:rPr>
              <a:t>	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Development</a:t>
            </a:r>
            <a:endParaRPr sz="20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05"/>
              </a:spcBef>
              <a:tabLst>
                <a:tab pos="354965" algn="l"/>
              </a:tabLst>
            </a:pPr>
            <a:r>
              <a:rPr sz="1600" spc="-15" dirty="0">
                <a:solidFill>
                  <a:srgbClr val="8FC225"/>
                </a:solidFill>
                <a:latin typeface="Wingdings 3"/>
                <a:cs typeface="Wingdings 3"/>
              </a:rPr>
              <a:t></a:t>
            </a:r>
            <a:r>
              <a:rPr sz="1600" spc="-15" dirty="0">
                <a:solidFill>
                  <a:srgbClr val="8FC225"/>
                </a:solidFill>
                <a:latin typeface="Times New Roman"/>
                <a:cs typeface="Times New Roman"/>
              </a:rPr>
              <a:t>	</a:t>
            </a:r>
            <a:r>
              <a:rPr sz="2000" spc="-15" dirty="0">
                <a:solidFill>
                  <a:srgbClr val="3F3F3F"/>
                </a:solidFill>
                <a:latin typeface="Trebuchet MS"/>
                <a:cs typeface="Trebuchet MS"/>
              </a:rPr>
              <a:t>Applica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ti</a:t>
            </a:r>
            <a:r>
              <a:rPr sz="2000" spc="-10" dirty="0">
                <a:solidFill>
                  <a:srgbClr val="3F3F3F"/>
                </a:solidFill>
                <a:latin typeface="Trebuchet MS"/>
                <a:cs typeface="Trebuchet MS"/>
              </a:rPr>
              <a:t>o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n</a:t>
            </a:r>
            <a:r>
              <a:rPr sz="2000" spc="2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000" spc="-254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esting</a:t>
            </a:r>
            <a:endParaRPr sz="20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  <a:tabLst>
                <a:tab pos="354965" algn="l"/>
              </a:tabLst>
            </a:pPr>
            <a:r>
              <a:rPr sz="1600" spc="-15" dirty="0">
                <a:solidFill>
                  <a:srgbClr val="8FC225"/>
                </a:solidFill>
                <a:latin typeface="Wingdings 3"/>
                <a:cs typeface="Wingdings 3"/>
              </a:rPr>
              <a:t></a:t>
            </a:r>
            <a:r>
              <a:rPr sz="1600" spc="-15" dirty="0">
                <a:solidFill>
                  <a:srgbClr val="8FC225"/>
                </a:solidFill>
                <a:latin typeface="Times New Roman"/>
                <a:cs typeface="Times New Roman"/>
              </a:rPr>
              <a:t>	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De</a:t>
            </a:r>
            <a:r>
              <a:rPr sz="2000" spc="-10" dirty="0">
                <a:solidFill>
                  <a:srgbClr val="3F3F3F"/>
                </a:solidFill>
                <a:latin typeface="Trebuchet MS"/>
                <a:cs typeface="Trebuchet MS"/>
              </a:rPr>
              <a:t>l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i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v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er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y</a:t>
            </a:r>
            <a:r>
              <a:rPr sz="2000" spc="7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an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d</a:t>
            </a:r>
            <a:r>
              <a:rPr sz="2000" spc="9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Implementati</a:t>
            </a:r>
            <a:r>
              <a:rPr sz="2000" spc="5" dirty="0">
                <a:solidFill>
                  <a:srgbClr val="3F3F3F"/>
                </a:solidFill>
                <a:latin typeface="Trebuchet MS"/>
                <a:cs typeface="Trebuchet MS"/>
              </a:rPr>
              <a:t>o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n</a:t>
            </a:r>
            <a:endParaRPr sz="20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600" spc="-15" dirty="0">
                <a:solidFill>
                  <a:srgbClr val="8FC225"/>
                </a:solidFill>
                <a:latin typeface="Wingdings 3"/>
                <a:cs typeface="Wingdings 3"/>
              </a:rPr>
              <a:t></a:t>
            </a:r>
            <a:r>
              <a:rPr sz="1600" spc="-15" dirty="0">
                <a:solidFill>
                  <a:srgbClr val="8FC225"/>
                </a:solidFill>
                <a:latin typeface="Times New Roman"/>
                <a:cs typeface="Times New Roman"/>
              </a:rPr>
              <a:t>	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Maintenanc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2000" spc="7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an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d</a:t>
            </a:r>
            <a:r>
              <a:rPr sz="2000" spc="9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S</a:t>
            </a:r>
            <a:r>
              <a:rPr sz="2000" spc="-10" dirty="0">
                <a:solidFill>
                  <a:srgbClr val="3F3F3F"/>
                </a:solidFill>
                <a:latin typeface="Trebuchet MS"/>
                <a:cs typeface="Trebuchet MS"/>
              </a:rPr>
              <a:t>u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pport</a:t>
            </a:r>
            <a:endParaRPr sz="2000">
              <a:latin typeface="Trebuchet MS"/>
              <a:cs typeface="Trebuchet MS"/>
            </a:endParaRPr>
          </a:p>
          <a:p>
            <a:pPr marL="12700">
              <a:lnSpc>
                <a:spcPts val="2385"/>
              </a:lnSpc>
              <a:spcBef>
                <a:spcPts val="1005"/>
              </a:spcBef>
              <a:tabLst>
                <a:tab pos="354965" algn="l"/>
              </a:tabLst>
            </a:pPr>
            <a:r>
              <a:rPr sz="1600" spc="-15" dirty="0">
                <a:solidFill>
                  <a:srgbClr val="8FC225"/>
                </a:solidFill>
                <a:latin typeface="Wingdings 3"/>
                <a:cs typeface="Wingdings 3"/>
              </a:rPr>
              <a:t></a:t>
            </a:r>
            <a:r>
              <a:rPr sz="1600" spc="-15" dirty="0">
                <a:solidFill>
                  <a:srgbClr val="8FC225"/>
                </a:solidFill>
                <a:latin typeface="Times New Roman"/>
                <a:cs typeface="Times New Roman"/>
              </a:rPr>
              <a:t>	</a:t>
            </a:r>
            <a:r>
              <a:rPr sz="2000" spc="-100" dirty="0">
                <a:solidFill>
                  <a:srgbClr val="3F3F3F"/>
                </a:solidFill>
                <a:latin typeface="Trebuchet MS"/>
                <a:cs typeface="Trebuchet MS"/>
              </a:rPr>
              <a:t>P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erform</a:t>
            </a:r>
            <a:r>
              <a:rPr sz="2000" spc="10" dirty="0">
                <a:solidFill>
                  <a:srgbClr val="3F3F3F"/>
                </a:solidFill>
                <a:latin typeface="Trebuchet MS"/>
                <a:cs typeface="Trebuchet MS"/>
              </a:rPr>
              <a:t>a</a:t>
            </a:r>
            <a:r>
              <a:rPr sz="2000" spc="-20" dirty="0">
                <a:solidFill>
                  <a:srgbClr val="3F3F3F"/>
                </a:solidFill>
                <a:latin typeface="Trebuchet MS"/>
                <a:cs typeface="Trebuchet MS"/>
              </a:rPr>
              <a:t>n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c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2000" spc="1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000" spc="-265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u</a:t>
            </a:r>
            <a:r>
              <a:rPr sz="2000" spc="-10" dirty="0">
                <a:solidFill>
                  <a:srgbClr val="3F3F3F"/>
                </a:solidFill>
                <a:latin typeface="Trebuchet MS"/>
                <a:cs typeface="Trebuchet MS"/>
              </a:rPr>
              <a:t>n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ing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8072384" y="1429512"/>
            <a:ext cx="3840664" cy="26288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908229" y="1593860"/>
            <a:ext cx="657046" cy="246449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908094" y="1429512"/>
            <a:ext cx="4004945" cy="2628900"/>
          </a:xfrm>
          <a:custGeom>
            <a:avLst/>
            <a:gdLst/>
            <a:ahLst/>
            <a:cxnLst/>
            <a:rect l="l" t="t" r="r" b="b"/>
            <a:pathLst>
              <a:path w="4004945" h="2628900">
                <a:moveTo>
                  <a:pt x="328606" y="2300234"/>
                </a:moveTo>
                <a:lnTo>
                  <a:pt x="328606" y="164348"/>
                </a:lnTo>
                <a:lnTo>
                  <a:pt x="329256" y="149617"/>
                </a:lnTo>
                <a:lnTo>
                  <a:pt x="338565" y="107839"/>
                </a:lnTo>
                <a:lnTo>
                  <a:pt x="357750" y="70836"/>
                </a:lnTo>
                <a:lnTo>
                  <a:pt x="385318" y="40097"/>
                </a:lnTo>
                <a:lnTo>
                  <a:pt x="419778" y="17108"/>
                </a:lnTo>
                <a:lnTo>
                  <a:pt x="459636" y="3357"/>
                </a:lnTo>
                <a:lnTo>
                  <a:pt x="3840664" y="0"/>
                </a:lnTo>
                <a:lnTo>
                  <a:pt x="3855389" y="649"/>
                </a:lnTo>
                <a:lnTo>
                  <a:pt x="3897153" y="9949"/>
                </a:lnTo>
                <a:lnTo>
                  <a:pt x="3934146" y="29121"/>
                </a:lnTo>
                <a:lnTo>
                  <a:pt x="3964881" y="56681"/>
                </a:lnTo>
                <a:lnTo>
                  <a:pt x="3987873" y="91142"/>
                </a:lnTo>
                <a:lnTo>
                  <a:pt x="4001637" y="131019"/>
                </a:lnTo>
                <a:lnTo>
                  <a:pt x="4004953" y="159879"/>
                </a:lnTo>
                <a:lnTo>
                  <a:pt x="4004330" y="175069"/>
                </a:lnTo>
                <a:lnTo>
                  <a:pt x="3995295" y="217898"/>
                </a:lnTo>
                <a:lnTo>
                  <a:pt x="3976620" y="255590"/>
                </a:lnTo>
                <a:lnTo>
                  <a:pt x="3949733" y="286822"/>
                </a:lnTo>
                <a:lnTo>
                  <a:pt x="3916061" y="310272"/>
                </a:lnTo>
                <a:lnTo>
                  <a:pt x="3877031" y="324618"/>
                </a:lnTo>
                <a:lnTo>
                  <a:pt x="3676346" y="328665"/>
                </a:lnTo>
                <a:lnTo>
                  <a:pt x="3676346" y="2464557"/>
                </a:lnTo>
                <a:lnTo>
                  <a:pt x="3670661" y="2507591"/>
                </a:lnTo>
                <a:lnTo>
                  <a:pt x="3654602" y="2546348"/>
                </a:lnTo>
                <a:lnTo>
                  <a:pt x="3629661" y="2579340"/>
                </a:lnTo>
                <a:lnTo>
                  <a:pt x="3597332" y="2605079"/>
                </a:lnTo>
                <a:lnTo>
                  <a:pt x="3559106" y="2622076"/>
                </a:lnTo>
                <a:lnTo>
                  <a:pt x="3516477" y="2628843"/>
                </a:lnTo>
                <a:lnTo>
                  <a:pt x="164288" y="2628899"/>
                </a:lnTo>
                <a:lnTo>
                  <a:pt x="149567" y="2628250"/>
                </a:lnTo>
                <a:lnTo>
                  <a:pt x="107810" y="2618948"/>
                </a:lnTo>
                <a:lnTo>
                  <a:pt x="70818" y="2599773"/>
                </a:lnTo>
                <a:lnTo>
                  <a:pt x="40080" y="2572211"/>
                </a:lnTo>
                <a:lnTo>
                  <a:pt x="17083" y="2537750"/>
                </a:lnTo>
                <a:lnTo>
                  <a:pt x="3316" y="2497875"/>
                </a:lnTo>
                <a:lnTo>
                  <a:pt x="0" y="2469020"/>
                </a:lnTo>
                <a:lnTo>
                  <a:pt x="623" y="2453830"/>
                </a:lnTo>
                <a:lnTo>
                  <a:pt x="9661" y="2411001"/>
                </a:lnTo>
                <a:lnTo>
                  <a:pt x="28340" y="2373309"/>
                </a:lnTo>
                <a:lnTo>
                  <a:pt x="55231" y="2342077"/>
                </a:lnTo>
                <a:lnTo>
                  <a:pt x="88905" y="2318627"/>
                </a:lnTo>
                <a:lnTo>
                  <a:pt x="127931" y="2304281"/>
                </a:lnTo>
                <a:lnTo>
                  <a:pt x="156216" y="2300429"/>
                </a:lnTo>
                <a:lnTo>
                  <a:pt x="328606" y="2300234"/>
                </a:lnTo>
                <a:close/>
              </a:path>
            </a:pathLst>
          </a:custGeom>
          <a:ln w="12191">
            <a:solidFill>
              <a:srgbClr val="E6B81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319208" y="1429512"/>
            <a:ext cx="246379" cy="328930"/>
          </a:xfrm>
          <a:custGeom>
            <a:avLst/>
            <a:gdLst/>
            <a:ahLst/>
            <a:cxnLst/>
            <a:rect l="l" t="t" r="r" b="b"/>
            <a:pathLst>
              <a:path w="246379" h="328930">
                <a:moveTo>
                  <a:pt x="81719" y="0"/>
                </a:moveTo>
                <a:lnTo>
                  <a:pt x="124733" y="5678"/>
                </a:lnTo>
                <a:lnTo>
                  <a:pt x="163479" y="21725"/>
                </a:lnTo>
                <a:lnTo>
                  <a:pt x="196466" y="46654"/>
                </a:lnTo>
                <a:lnTo>
                  <a:pt x="222209" y="78980"/>
                </a:lnTo>
                <a:lnTo>
                  <a:pt x="239219" y="117217"/>
                </a:lnTo>
                <a:lnTo>
                  <a:pt x="246008" y="159879"/>
                </a:lnTo>
                <a:lnTo>
                  <a:pt x="245385" y="175069"/>
                </a:lnTo>
                <a:lnTo>
                  <a:pt x="236347" y="217898"/>
                </a:lnTo>
                <a:lnTo>
                  <a:pt x="217667" y="255590"/>
                </a:lnTo>
                <a:lnTo>
                  <a:pt x="190776" y="286822"/>
                </a:lnTo>
                <a:lnTo>
                  <a:pt x="157103" y="310272"/>
                </a:lnTo>
                <a:lnTo>
                  <a:pt x="118077" y="324618"/>
                </a:lnTo>
                <a:lnTo>
                  <a:pt x="89792" y="328470"/>
                </a:lnTo>
                <a:lnTo>
                  <a:pt x="73693" y="327363"/>
                </a:lnTo>
                <a:lnTo>
                  <a:pt x="33217" y="311565"/>
                </a:lnTo>
                <a:lnTo>
                  <a:pt x="7333" y="281081"/>
                </a:lnTo>
                <a:lnTo>
                  <a:pt x="0" y="255157"/>
                </a:lnTo>
                <a:lnTo>
                  <a:pt x="1023" y="238946"/>
                </a:lnTo>
                <a:lnTo>
                  <a:pt x="16544" y="198299"/>
                </a:lnTo>
                <a:lnTo>
                  <a:pt x="46730" y="172324"/>
                </a:lnTo>
                <a:lnTo>
                  <a:pt x="246067" y="164348"/>
                </a:lnTo>
              </a:path>
            </a:pathLst>
          </a:custGeom>
          <a:ln w="12191">
            <a:solidFill>
              <a:srgbClr val="E6B81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400927" y="1758177"/>
            <a:ext cx="3183890" cy="0"/>
          </a:xfrm>
          <a:custGeom>
            <a:avLst/>
            <a:gdLst/>
            <a:ahLst/>
            <a:cxnLst/>
            <a:rect l="l" t="t" r="r" b="b"/>
            <a:pathLst>
              <a:path w="3183890">
                <a:moveTo>
                  <a:pt x="3183514" y="0"/>
                </a:moveTo>
                <a:lnTo>
                  <a:pt x="0" y="0"/>
                </a:lnTo>
              </a:path>
            </a:pathLst>
          </a:custGeom>
          <a:ln w="12191">
            <a:solidFill>
              <a:srgbClr val="E6B81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072384" y="3729746"/>
            <a:ext cx="164465" cy="164465"/>
          </a:xfrm>
          <a:custGeom>
            <a:avLst/>
            <a:gdLst/>
            <a:ahLst/>
            <a:cxnLst/>
            <a:rect l="l" t="t" r="r" b="b"/>
            <a:pathLst>
              <a:path w="164465" h="164464">
                <a:moveTo>
                  <a:pt x="0" y="0"/>
                </a:moveTo>
                <a:lnTo>
                  <a:pt x="40849" y="10877"/>
                </a:lnTo>
                <a:lnTo>
                  <a:pt x="70231" y="39519"/>
                </a:lnTo>
                <a:lnTo>
                  <a:pt x="82144" y="79940"/>
                </a:lnTo>
                <a:lnTo>
                  <a:pt x="80903" y="94948"/>
                </a:lnTo>
                <a:lnTo>
                  <a:pt x="63886" y="133439"/>
                </a:lnTo>
                <a:lnTo>
                  <a:pt x="31412" y="158076"/>
                </a:lnTo>
                <a:lnTo>
                  <a:pt x="4021" y="164227"/>
                </a:lnTo>
                <a:lnTo>
                  <a:pt x="164317" y="164323"/>
                </a:lnTo>
              </a:path>
            </a:pathLst>
          </a:custGeom>
          <a:ln w="12191">
            <a:solidFill>
              <a:srgbClr val="E6B81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072384" y="3729746"/>
            <a:ext cx="164465" cy="328930"/>
          </a:xfrm>
          <a:custGeom>
            <a:avLst/>
            <a:gdLst/>
            <a:ahLst/>
            <a:cxnLst/>
            <a:rect l="l" t="t" r="r" b="b"/>
            <a:pathLst>
              <a:path w="164465" h="328929">
                <a:moveTo>
                  <a:pt x="0" y="328665"/>
                </a:moveTo>
                <a:lnTo>
                  <a:pt x="42974" y="322984"/>
                </a:lnTo>
                <a:lnTo>
                  <a:pt x="81705" y="306932"/>
                </a:lnTo>
                <a:lnTo>
                  <a:pt x="114695" y="281996"/>
                </a:lnTo>
                <a:lnTo>
                  <a:pt x="140449" y="249664"/>
                </a:lnTo>
                <a:lnTo>
                  <a:pt x="157468" y="211423"/>
                </a:lnTo>
                <a:lnTo>
                  <a:pt x="164258" y="168761"/>
                </a:lnTo>
                <a:lnTo>
                  <a:pt x="164317" y="0"/>
                </a:lnTo>
              </a:path>
            </a:pathLst>
          </a:custGeom>
          <a:ln w="12191">
            <a:solidFill>
              <a:srgbClr val="E6B81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8316220" y="2028453"/>
            <a:ext cx="2819400" cy="16262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9085" marR="192405" indent="-286385">
              <a:lnSpc>
                <a:spcPct val="100000"/>
              </a:lnSpc>
              <a:buFont typeface="Wingdings"/>
              <a:buChar char=""/>
              <a:tabLst>
                <a:tab pos="299720" algn="l"/>
              </a:tabLst>
            </a:pPr>
            <a:r>
              <a:rPr sz="1800" dirty="0">
                <a:latin typeface="Trebuchet MS"/>
                <a:cs typeface="Trebuchet MS"/>
              </a:rPr>
              <a:t>Full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Cyc</a:t>
            </a:r>
            <a:r>
              <a:rPr sz="1800" spc="-10" dirty="0">
                <a:latin typeface="Trebuchet MS"/>
                <a:cs typeface="Trebuchet MS"/>
              </a:rPr>
              <a:t>l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rebuchet MS"/>
                <a:cs typeface="Trebuchet MS"/>
              </a:rPr>
              <a:t>o</a:t>
            </a:r>
            <a:r>
              <a:rPr sz="1800" spc="-10" dirty="0">
                <a:latin typeface="Trebuchet MS"/>
                <a:cs typeface="Trebuchet MS"/>
              </a:rPr>
              <a:t>f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spc="-95" dirty="0">
                <a:latin typeface="Trebuchet MS"/>
                <a:cs typeface="Trebuchet MS"/>
              </a:rPr>
              <a:t>P</a:t>
            </a:r>
            <a:r>
              <a:rPr sz="1800" spc="-10" dirty="0">
                <a:latin typeface="Trebuchet MS"/>
                <a:cs typeface="Trebuchet MS"/>
              </a:rPr>
              <a:t>r</a:t>
            </a:r>
            <a:r>
              <a:rPr sz="1800" spc="-25" dirty="0">
                <a:latin typeface="Trebuchet MS"/>
                <a:cs typeface="Trebuchet MS"/>
              </a:rPr>
              <a:t>o</a:t>
            </a:r>
            <a:r>
              <a:rPr sz="1800" spc="-5" dirty="0">
                <a:latin typeface="Trebuchet MS"/>
                <a:cs typeface="Trebuchet MS"/>
              </a:rPr>
              <a:t>ces</a:t>
            </a:r>
            <a:r>
              <a:rPr sz="1800" dirty="0">
                <a:latin typeface="Trebuchet MS"/>
                <a:cs typeface="Trebuchet MS"/>
              </a:rPr>
              <a:t>s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rebuchet MS"/>
                <a:cs typeface="Trebuchet MS"/>
              </a:rPr>
              <a:t>is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rebuchet MS"/>
                <a:cs typeface="Trebuchet MS"/>
              </a:rPr>
              <a:t>Cov</a:t>
            </a:r>
            <a:r>
              <a:rPr sz="1800" spc="-5" dirty="0">
                <a:latin typeface="Trebuchet MS"/>
                <a:cs typeface="Trebuchet MS"/>
              </a:rPr>
              <a:t>ered</a:t>
            </a:r>
            <a:endParaRPr sz="1800">
              <a:latin typeface="Trebuchet MS"/>
              <a:cs typeface="Trebuchet MS"/>
            </a:endParaRPr>
          </a:p>
          <a:p>
            <a:pPr marL="299085" marR="21590" indent="-286385">
              <a:lnSpc>
                <a:spcPct val="100000"/>
              </a:lnSpc>
              <a:buFont typeface="Wingdings"/>
              <a:buChar char=""/>
              <a:tabLst>
                <a:tab pos="299720" algn="l"/>
              </a:tabLst>
            </a:pPr>
            <a:r>
              <a:rPr sz="1800" spc="-95" dirty="0">
                <a:latin typeface="Trebuchet MS"/>
                <a:cs typeface="Trebuchet MS"/>
              </a:rPr>
              <a:t>P</a:t>
            </a:r>
            <a:r>
              <a:rPr sz="1800" spc="-20" dirty="0">
                <a:latin typeface="Trebuchet MS"/>
                <a:cs typeface="Trebuchet MS"/>
              </a:rPr>
              <a:t>o</a:t>
            </a:r>
            <a:r>
              <a:rPr sz="1800" spc="-10" dirty="0">
                <a:latin typeface="Trebuchet MS"/>
                <a:cs typeface="Trebuchet MS"/>
              </a:rPr>
              <a:t>ss</a:t>
            </a:r>
            <a:r>
              <a:rPr sz="1800" spc="-5" dirty="0">
                <a:latin typeface="Trebuchet MS"/>
                <a:cs typeface="Trebuchet MS"/>
              </a:rPr>
              <a:t>i</a:t>
            </a:r>
            <a:r>
              <a:rPr sz="1800" spc="5" dirty="0">
                <a:latin typeface="Trebuchet MS"/>
                <a:cs typeface="Trebuchet MS"/>
              </a:rPr>
              <a:t>b</a:t>
            </a:r>
            <a:r>
              <a:rPr sz="1800" spc="-5" dirty="0">
                <a:latin typeface="Trebuchet MS"/>
                <a:cs typeface="Trebuchet MS"/>
              </a:rPr>
              <a:t>ilit</a:t>
            </a:r>
            <a:r>
              <a:rPr sz="1800" dirty="0">
                <a:latin typeface="Trebuchet MS"/>
                <a:cs typeface="Trebuchet MS"/>
              </a:rPr>
              <a:t>y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t</a:t>
            </a:r>
            <a:r>
              <a:rPr sz="1800" dirty="0">
                <a:latin typeface="Trebuchet MS"/>
                <a:cs typeface="Trebuchet MS"/>
              </a:rPr>
              <a:t>o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rebuchet MS"/>
                <a:cs typeface="Trebuchet MS"/>
              </a:rPr>
              <a:t>Jo</a:t>
            </a:r>
            <a:r>
              <a:rPr sz="1800" spc="-5" dirty="0">
                <a:latin typeface="Trebuchet MS"/>
                <a:cs typeface="Trebuchet MS"/>
              </a:rPr>
              <a:t>i</a:t>
            </a:r>
            <a:r>
              <a:rPr sz="1800" dirty="0">
                <a:latin typeface="Trebuchet MS"/>
                <a:cs typeface="Trebuchet MS"/>
              </a:rPr>
              <a:t>n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a</a:t>
            </a:r>
            <a:r>
              <a:rPr sz="1800" dirty="0">
                <a:latin typeface="Trebuchet MS"/>
                <a:cs typeface="Trebuchet MS"/>
              </a:rPr>
              <a:t>t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any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rebuchet MS"/>
                <a:cs typeface="Trebuchet MS"/>
              </a:rPr>
              <a:t>S</a:t>
            </a:r>
            <a:r>
              <a:rPr sz="1800" spc="-10" dirty="0">
                <a:latin typeface="Trebuchet MS"/>
                <a:cs typeface="Trebuchet MS"/>
              </a:rPr>
              <a:t>t</a:t>
            </a:r>
            <a:r>
              <a:rPr sz="1800" spc="-5" dirty="0">
                <a:latin typeface="Trebuchet MS"/>
                <a:cs typeface="Trebuchet MS"/>
              </a:rPr>
              <a:t>ag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rebuchet MS"/>
                <a:cs typeface="Trebuchet MS"/>
              </a:rPr>
              <a:t>o</a:t>
            </a:r>
            <a:r>
              <a:rPr sz="1800" spc="-10" dirty="0">
                <a:latin typeface="Trebuchet MS"/>
                <a:cs typeface="Trebuchet MS"/>
              </a:rPr>
              <a:t>f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th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spc="-95" dirty="0">
                <a:latin typeface="Trebuchet MS"/>
                <a:cs typeface="Trebuchet MS"/>
              </a:rPr>
              <a:t>P</a:t>
            </a:r>
            <a:r>
              <a:rPr sz="1800" spc="-10" dirty="0">
                <a:latin typeface="Trebuchet MS"/>
                <a:cs typeface="Trebuchet MS"/>
              </a:rPr>
              <a:t>r</a:t>
            </a:r>
            <a:r>
              <a:rPr sz="1800" spc="-25" dirty="0">
                <a:latin typeface="Trebuchet MS"/>
                <a:cs typeface="Trebuchet MS"/>
              </a:rPr>
              <a:t>o</a:t>
            </a:r>
            <a:r>
              <a:rPr sz="1800" spc="-5" dirty="0">
                <a:latin typeface="Trebuchet MS"/>
                <a:cs typeface="Trebuchet MS"/>
              </a:rPr>
              <a:t>cess</a:t>
            </a:r>
            <a:endParaRPr sz="1800">
              <a:latin typeface="Trebuchet MS"/>
              <a:cs typeface="Trebuchet MS"/>
            </a:endParaRPr>
          </a:p>
          <a:p>
            <a:pPr marL="299085" marR="5080" indent="-286385">
              <a:lnSpc>
                <a:spcPct val="100000"/>
              </a:lnSpc>
              <a:buFont typeface="Wingdings"/>
              <a:buChar char=""/>
              <a:tabLst>
                <a:tab pos="299720" algn="l"/>
              </a:tabLst>
            </a:pPr>
            <a:r>
              <a:rPr sz="1800" spc="-10" dirty="0">
                <a:latin typeface="Trebuchet MS"/>
                <a:cs typeface="Trebuchet MS"/>
              </a:rPr>
              <a:t>Ser</a:t>
            </a:r>
            <a:r>
              <a:rPr sz="1800" spc="-20" dirty="0">
                <a:latin typeface="Trebuchet MS"/>
                <a:cs typeface="Trebuchet MS"/>
              </a:rPr>
              <a:t>v</a:t>
            </a:r>
            <a:r>
              <a:rPr sz="1800" spc="-5" dirty="0">
                <a:latin typeface="Trebuchet MS"/>
                <a:cs typeface="Trebuchet MS"/>
              </a:rPr>
              <a:t>ice</a:t>
            </a:r>
            <a:r>
              <a:rPr sz="1800" dirty="0">
                <a:latin typeface="Trebuchet MS"/>
                <a:cs typeface="Trebuchet MS"/>
              </a:rPr>
              <a:t>s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rebuchet MS"/>
                <a:cs typeface="Trebuchet MS"/>
              </a:rPr>
              <a:t>o</a:t>
            </a:r>
            <a:r>
              <a:rPr sz="1800" spc="-10" dirty="0">
                <a:latin typeface="Trebuchet MS"/>
                <a:cs typeface="Trebuchet MS"/>
              </a:rPr>
              <a:t>f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an</a:t>
            </a:r>
            <a:r>
              <a:rPr sz="1800" dirty="0">
                <a:latin typeface="Trebuchet MS"/>
                <a:cs typeface="Trebuchet MS"/>
              </a:rPr>
              <a:t>y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rebuchet MS"/>
                <a:cs typeface="Trebuchet MS"/>
              </a:rPr>
              <a:t>Sep</a:t>
            </a:r>
            <a:r>
              <a:rPr sz="1800" spc="-5" dirty="0">
                <a:latin typeface="Trebuchet MS"/>
                <a:cs typeface="Trebuchet MS"/>
              </a:rPr>
              <a:t>arate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rebuchet MS"/>
                <a:cs typeface="Trebuchet MS"/>
              </a:rPr>
              <a:t>S</a:t>
            </a:r>
            <a:r>
              <a:rPr sz="1800" spc="-10" dirty="0">
                <a:latin typeface="Trebuchet MS"/>
                <a:cs typeface="Trebuchet MS"/>
              </a:rPr>
              <a:t>t</a:t>
            </a:r>
            <a:r>
              <a:rPr sz="1800" spc="-5" dirty="0">
                <a:latin typeface="Trebuchet MS"/>
                <a:cs typeface="Trebuchet MS"/>
              </a:rPr>
              <a:t>ag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rebuchet MS"/>
                <a:cs typeface="Trebuchet MS"/>
              </a:rPr>
              <a:t>o</a:t>
            </a:r>
            <a:r>
              <a:rPr sz="1800" spc="-10" dirty="0">
                <a:latin typeface="Trebuchet MS"/>
                <a:cs typeface="Trebuchet MS"/>
              </a:rPr>
              <a:t>f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th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spc="-95" dirty="0">
                <a:latin typeface="Trebuchet MS"/>
                <a:cs typeface="Trebuchet MS"/>
              </a:rPr>
              <a:t>P</a:t>
            </a:r>
            <a:r>
              <a:rPr sz="1800" spc="-10" dirty="0">
                <a:latin typeface="Trebuchet MS"/>
                <a:cs typeface="Trebuchet MS"/>
              </a:rPr>
              <a:t>r</a:t>
            </a:r>
            <a:r>
              <a:rPr sz="1800" spc="-25" dirty="0">
                <a:latin typeface="Trebuchet MS"/>
                <a:cs typeface="Trebuchet MS"/>
              </a:rPr>
              <a:t>o</a:t>
            </a:r>
            <a:r>
              <a:rPr sz="1800" spc="-5" dirty="0">
                <a:latin typeface="Trebuchet MS"/>
                <a:cs typeface="Trebuchet MS"/>
              </a:rPr>
              <a:t>cess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0" y="0"/>
            <a:ext cx="1325880" cy="134569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Copyri</a:t>
            </a:r>
            <a:r>
              <a:rPr spc="-5" dirty="0"/>
              <a:t>gh</a:t>
            </a:r>
            <a:r>
              <a:rPr dirty="0"/>
              <a:t>t</a:t>
            </a:r>
            <a:r>
              <a:rPr spc="65" dirty="0">
                <a:latin typeface="Times New Roman"/>
                <a:cs typeface="Times New Roman"/>
              </a:rPr>
              <a:t> </a:t>
            </a:r>
            <a:r>
              <a:rPr dirty="0"/>
              <a:t>S</a:t>
            </a:r>
            <a:r>
              <a:rPr spc="-10" dirty="0"/>
              <a:t>i</a:t>
            </a:r>
            <a:r>
              <a:rPr spc="-5" dirty="0"/>
              <a:t>gu</a:t>
            </a:r>
            <a:r>
              <a:rPr dirty="0"/>
              <a:t>r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spc="-5" dirty="0"/>
              <a:t>E</a:t>
            </a:r>
            <a:r>
              <a:rPr spc="-10" dirty="0"/>
              <a:t>co</a:t>
            </a:r>
            <a:r>
              <a:rPr spc="-5" dirty="0"/>
              <a:t>mmerce</a:t>
            </a:r>
            <a:r>
              <a:rPr dirty="0"/>
              <a:t>.</a:t>
            </a:r>
            <a:r>
              <a:rPr spc="75" dirty="0">
                <a:latin typeface="Times New Roman"/>
                <a:cs typeface="Times New Roman"/>
              </a:rPr>
              <a:t> </a:t>
            </a:r>
            <a:r>
              <a:rPr spc="-15" dirty="0"/>
              <a:t>A</a:t>
            </a:r>
            <a:r>
              <a:rPr spc="-5" dirty="0"/>
              <a:t>ll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dirty="0"/>
              <a:t>R</a:t>
            </a:r>
            <a:r>
              <a:rPr spc="-5" dirty="0"/>
              <a:t>igh</a:t>
            </a:r>
            <a:r>
              <a:rPr dirty="0"/>
              <a:t>t</a:t>
            </a:r>
            <a:r>
              <a:rPr spc="-5" dirty="0"/>
              <a:t>s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dirty="0"/>
              <a:t>R</a:t>
            </a:r>
            <a:r>
              <a:rPr spc="-5" dirty="0"/>
              <a:t>eserv</a:t>
            </a:r>
            <a:r>
              <a:rPr dirty="0"/>
              <a:t>ed</a:t>
            </a:r>
          </a:p>
        </p:txBody>
      </p:sp>
      <p:sp>
        <p:nvSpPr>
          <p:cNvPr id="15" name="object 1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10</a:t>
            </a:fld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85850">
              <a:lnSpc>
                <a:spcPct val="100000"/>
              </a:lnSpc>
            </a:pPr>
            <a:r>
              <a:rPr spc="-470" dirty="0"/>
              <a:t>T</a:t>
            </a:r>
            <a:r>
              <a:rPr spc="-5" dirty="0"/>
              <a:t>e</a:t>
            </a:r>
            <a:r>
              <a:rPr spc="5" dirty="0"/>
              <a:t>c</a:t>
            </a:r>
            <a:r>
              <a:rPr spc="-5" dirty="0"/>
              <a:t>hnolog</a:t>
            </a:r>
            <a:r>
              <a:rPr dirty="0"/>
              <a:t>y</a:t>
            </a:r>
            <a:r>
              <a:rPr spc="200" dirty="0">
                <a:latin typeface="Times New Roman"/>
                <a:cs typeface="Times New Roman"/>
              </a:rPr>
              <a:t> </a:t>
            </a:r>
            <a:r>
              <a:rPr dirty="0"/>
              <a:t>&amp;</a:t>
            </a:r>
            <a:r>
              <a:rPr spc="180" dirty="0">
                <a:latin typeface="Times New Roman"/>
                <a:cs typeface="Times New Roman"/>
              </a:rPr>
              <a:t> </a:t>
            </a:r>
            <a:r>
              <a:rPr spc="-20" dirty="0"/>
              <a:t>P</a:t>
            </a:r>
            <a:r>
              <a:rPr spc="-30" dirty="0"/>
              <a:t>l</a:t>
            </a:r>
            <a:r>
              <a:rPr spc="-25" dirty="0"/>
              <a:t>atform</a:t>
            </a:r>
          </a:p>
        </p:txBody>
      </p:sp>
      <p:sp>
        <p:nvSpPr>
          <p:cNvPr id="3" name="object 3"/>
          <p:cNvSpPr/>
          <p:nvPr/>
        </p:nvSpPr>
        <p:spPr>
          <a:xfrm>
            <a:off x="3826764" y="1655064"/>
            <a:ext cx="2066543" cy="11643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76655" y="1624583"/>
            <a:ext cx="2734056" cy="116433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44068" y="3486911"/>
            <a:ext cx="2866644" cy="103479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898391" y="3486911"/>
            <a:ext cx="2153412" cy="126034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380988" y="1556003"/>
            <a:ext cx="2404871" cy="1446276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317747" y="4824984"/>
            <a:ext cx="3314700" cy="1382267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54963" y="4981955"/>
            <a:ext cx="2037588" cy="979932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632447" y="3486911"/>
            <a:ext cx="2667000" cy="1371600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769607" y="4917947"/>
            <a:ext cx="2162555" cy="1482852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0" y="0"/>
            <a:ext cx="1325880" cy="1345692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Copyri</a:t>
            </a:r>
            <a:r>
              <a:rPr spc="-5" dirty="0"/>
              <a:t>gh</a:t>
            </a:r>
            <a:r>
              <a:rPr dirty="0"/>
              <a:t>t</a:t>
            </a:r>
            <a:r>
              <a:rPr spc="65" dirty="0">
                <a:latin typeface="Times New Roman"/>
                <a:cs typeface="Times New Roman"/>
              </a:rPr>
              <a:t> </a:t>
            </a:r>
            <a:r>
              <a:rPr dirty="0"/>
              <a:t>S</a:t>
            </a:r>
            <a:r>
              <a:rPr spc="-10" dirty="0"/>
              <a:t>i</a:t>
            </a:r>
            <a:r>
              <a:rPr spc="-5" dirty="0"/>
              <a:t>gu</a:t>
            </a:r>
            <a:r>
              <a:rPr dirty="0"/>
              <a:t>r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spc="-5" dirty="0"/>
              <a:t>E</a:t>
            </a:r>
            <a:r>
              <a:rPr spc="-10" dirty="0"/>
              <a:t>co</a:t>
            </a:r>
            <a:r>
              <a:rPr spc="-5" dirty="0"/>
              <a:t>mmerce</a:t>
            </a:r>
            <a:r>
              <a:rPr dirty="0"/>
              <a:t>.</a:t>
            </a:r>
            <a:r>
              <a:rPr spc="75" dirty="0">
                <a:latin typeface="Times New Roman"/>
                <a:cs typeface="Times New Roman"/>
              </a:rPr>
              <a:t> </a:t>
            </a:r>
            <a:r>
              <a:rPr spc="-15" dirty="0"/>
              <a:t>A</a:t>
            </a:r>
            <a:r>
              <a:rPr spc="-5" dirty="0"/>
              <a:t>ll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dirty="0"/>
              <a:t>R</a:t>
            </a:r>
            <a:r>
              <a:rPr spc="-5" dirty="0"/>
              <a:t>igh</a:t>
            </a:r>
            <a:r>
              <a:rPr dirty="0"/>
              <a:t>t</a:t>
            </a:r>
            <a:r>
              <a:rPr spc="-5" dirty="0"/>
              <a:t>s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dirty="0"/>
              <a:t>R</a:t>
            </a:r>
            <a:r>
              <a:rPr spc="-5" dirty="0"/>
              <a:t>eserv</a:t>
            </a:r>
            <a:r>
              <a:rPr dirty="0"/>
              <a:t>ed</a:t>
            </a:r>
          </a:p>
        </p:txBody>
      </p:sp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11</a:t>
            </a:fld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18440">
              <a:lnSpc>
                <a:spcPct val="100000"/>
              </a:lnSpc>
            </a:pPr>
            <a:r>
              <a:rPr dirty="0"/>
              <a:t>Open</a:t>
            </a:r>
            <a:r>
              <a:rPr spc="165" dirty="0">
                <a:latin typeface="Times New Roman"/>
                <a:cs typeface="Times New Roman"/>
              </a:rPr>
              <a:t> </a:t>
            </a:r>
            <a:r>
              <a:rPr dirty="0"/>
              <a:t>Source</a:t>
            </a:r>
            <a:r>
              <a:rPr spc="190" dirty="0">
                <a:latin typeface="Times New Roman"/>
                <a:cs typeface="Times New Roman"/>
              </a:rPr>
              <a:t> </a:t>
            </a:r>
            <a:r>
              <a:rPr spc="-20" dirty="0"/>
              <a:t>B</a:t>
            </a:r>
            <a:r>
              <a:rPr spc="-5" dirty="0"/>
              <a:t>usin</a:t>
            </a:r>
            <a:r>
              <a:rPr spc="5" dirty="0"/>
              <a:t>e</a:t>
            </a:r>
            <a:r>
              <a:rPr spc="-15" dirty="0"/>
              <a:t>ss</a:t>
            </a:r>
            <a:r>
              <a:rPr spc="170" dirty="0">
                <a:latin typeface="Times New Roman"/>
                <a:cs typeface="Times New Roman"/>
              </a:rPr>
              <a:t> </a:t>
            </a:r>
            <a:r>
              <a:rPr dirty="0"/>
              <a:t>Solutions</a:t>
            </a:r>
          </a:p>
        </p:txBody>
      </p:sp>
      <p:sp>
        <p:nvSpPr>
          <p:cNvPr id="3" name="object 3"/>
          <p:cNvSpPr/>
          <p:nvPr/>
        </p:nvSpPr>
        <p:spPr>
          <a:xfrm>
            <a:off x="7854695" y="1993392"/>
            <a:ext cx="1551431" cy="6477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246632" y="4433315"/>
            <a:ext cx="2188464" cy="7848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831079" y="4357115"/>
            <a:ext cx="2628900" cy="99364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63167" y="3087623"/>
            <a:ext cx="2753868" cy="92964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244340" y="2923032"/>
            <a:ext cx="3518916" cy="111252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072896" y="1857755"/>
            <a:ext cx="2910839" cy="783336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378452" y="1909572"/>
            <a:ext cx="3081528" cy="752855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0"/>
            <a:ext cx="1325880" cy="1345692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Copyri</a:t>
            </a:r>
            <a:r>
              <a:rPr spc="-5" dirty="0"/>
              <a:t>gh</a:t>
            </a:r>
            <a:r>
              <a:rPr dirty="0"/>
              <a:t>t</a:t>
            </a:r>
            <a:r>
              <a:rPr spc="65" dirty="0">
                <a:latin typeface="Times New Roman"/>
                <a:cs typeface="Times New Roman"/>
              </a:rPr>
              <a:t> </a:t>
            </a:r>
            <a:r>
              <a:rPr dirty="0"/>
              <a:t>S</a:t>
            </a:r>
            <a:r>
              <a:rPr spc="-10" dirty="0"/>
              <a:t>i</a:t>
            </a:r>
            <a:r>
              <a:rPr spc="-5" dirty="0"/>
              <a:t>gu</a:t>
            </a:r>
            <a:r>
              <a:rPr dirty="0"/>
              <a:t>r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spc="-5" dirty="0"/>
              <a:t>E</a:t>
            </a:r>
            <a:r>
              <a:rPr spc="-10" dirty="0"/>
              <a:t>co</a:t>
            </a:r>
            <a:r>
              <a:rPr spc="-5" dirty="0"/>
              <a:t>mmerce</a:t>
            </a:r>
            <a:r>
              <a:rPr dirty="0"/>
              <a:t>.</a:t>
            </a:r>
            <a:r>
              <a:rPr spc="75" dirty="0">
                <a:latin typeface="Times New Roman"/>
                <a:cs typeface="Times New Roman"/>
              </a:rPr>
              <a:t> </a:t>
            </a:r>
            <a:r>
              <a:rPr spc="-15" dirty="0"/>
              <a:t>A</a:t>
            </a:r>
            <a:r>
              <a:rPr spc="-5" dirty="0"/>
              <a:t>ll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dirty="0"/>
              <a:t>R</a:t>
            </a:r>
            <a:r>
              <a:rPr spc="-5" dirty="0"/>
              <a:t>igh</a:t>
            </a:r>
            <a:r>
              <a:rPr dirty="0"/>
              <a:t>t</a:t>
            </a:r>
            <a:r>
              <a:rPr spc="-5" dirty="0"/>
              <a:t>s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dirty="0"/>
              <a:t>R</a:t>
            </a:r>
            <a:r>
              <a:rPr spc="-5" dirty="0"/>
              <a:t>eserv</a:t>
            </a:r>
            <a:r>
              <a:rPr dirty="0"/>
              <a:t>ed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12</a:t>
            </a:fld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012691"/>
            <a:ext cx="448309" cy="2845435"/>
          </a:xfrm>
          <a:custGeom>
            <a:avLst/>
            <a:gdLst/>
            <a:ahLst/>
            <a:cxnLst/>
            <a:rect l="l" t="t" r="r" b="b"/>
            <a:pathLst>
              <a:path w="448309" h="2845434">
                <a:moveTo>
                  <a:pt x="0" y="0"/>
                </a:moveTo>
                <a:lnTo>
                  <a:pt x="0" y="2845307"/>
                </a:lnTo>
                <a:lnTo>
                  <a:pt x="448055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8FC2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2405">
              <a:lnSpc>
                <a:spcPts val="4290"/>
              </a:lnSpc>
            </a:pPr>
            <a:r>
              <a:rPr spc="-15" dirty="0"/>
              <a:t>I</a:t>
            </a:r>
            <a:r>
              <a:rPr spc="-25" dirty="0"/>
              <a:t>T</a:t>
            </a:r>
            <a:r>
              <a:rPr spc="114" dirty="0">
                <a:latin typeface="Times New Roman"/>
                <a:cs typeface="Times New Roman"/>
              </a:rPr>
              <a:t> </a:t>
            </a:r>
            <a:r>
              <a:rPr dirty="0"/>
              <a:t>Business</a:t>
            </a:r>
            <a:r>
              <a:rPr spc="190" dirty="0">
                <a:latin typeface="Times New Roman"/>
                <a:cs typeface="Times New Roman"/>
              </a:rPr>
              <a:t> </a:t>
            </a:r>
            <a:r>
              <a:rPr spc="-195" dirty="0"/>
              <a:t>P</a:t>
            </a:r>
            <a:r>
              <a:rPr spc="-20" dirty="0"/>
              <a:t>roc</a:t>
            </a:r>
            <a:r>
              <a:rPr spc="-15" dirty="0"/>
              <a:t>ess</a:t>
            </a:r>
            <a:r>
              <a:rPr spc="190" dirty="0">
                <a:latin typeface="Times New Roman"/>
                <a:cs typeface="Times New Roman"/>
              </a:rPr>
              <a:t> </a:t>
            </a:r>
            <a:r>
              <a:rPr dirty="0"/>
              <a:t>Outsourci</a:t>
            </a:r>
            <a:r>
              <a:rPr spc="-5" dirty="0"/>
              <a:t>ng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56311" y="1550565"/>
            <a:ext cx="6924675" cy="37547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354965" algn="l"/>
              </a:tabLst>
            </a:pPr>
            <a:r>
              <a:rPr sz="1900" spc="15" dirty="0">
                <a:solidFill>
                  <a:srgbClr val="8FC225"/>
                </a:solidFill>
                <a:latin typeface="Wingdings 3"/>
                <a:cs typeface="Wingdings 3"/>
              </a:rPr>
              <a:t></a:t>
            </a:r>
            <a:r>
              <a:rPr sz="1900" spc="15" dirty="0">
                <a:solidFill>
                  <a:srgbClr val="8FC225"/>
                </a:solidFill>
                <a:latin typeface="Times New Roman"/>
                <a:cs typeface="Times New Roman"/>
              </a:rPr>
              <a:t>	</a:t>
            </a:r>
            <a:r>
              <a:rPr sz="2400" spc="15" dirty="0">
                <a:solidFill>
                  <a:srgbClr val="3F3F3F"/>
                </a:solidFill>
                <a:latin typeface="Trebuchet MS"/>
                <a:cs typeface="Trebuchet MS"/>
              </a:rPr>
              <a:t>Ap</a:t>
            </a:r>
            <a:r>
              <a:rPr sz="2400" spc="-15" dirty="0">
                <a:solidFill>
                  <a:srgbClr val="3F3F3F"/>
                </a:solidFill>
                <a:latin typeface="Trebuchet MS"/>
                <a:cs typeface="Trebuchet MS"/>
              </a:rPr>
              <a:t>p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licati</a:t>
            </a:r>
            <a:r>
              <a:rPr sz="2400" spc="-15" dirty="0">
                <a:solidFill>
                  <a:srgbClr val="3F3F3F"/>
                </a:solidFill>
                <a:latin typeface="Trebuchet MS"/>
                <a:cs typeface="Trebuchet MS"/>
              </a:rPr>
              <a:t>o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n</a:t>
            </a:r>
            <a:r>
              <a:rPr sz="2400" spc="15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Su</a:t>
            </a:r>
            <a:r>
              <a:rPr sz="2400" spc="-15" dirty="0">
                <a:solidFill>
                  <a:srgbClr val="3F3F3F"/>
                </a:solidFill>
                <a:latin typeface="Trebuchet MS"/>
                <a:cs typeface="Trebuchet MS"/>
              </a:rPr>
              <a:t>p</a:t>
            </a:r>
            <a:r>
              <a:rPr sz="2400" spc="-20" dirty="0">
                <a:solidFill>
                  <a:srgbClr val="3F3F3F"/>
                </a:solidFill>
                <a:latin typeface="Trebuchet MS"/>
                <a:cs typeface="Trebuchet MS"/>
              </a:rPr>
              <a:t>p</a:t>
            </a:r>
            <a:r>
              <a:rPr sz="2400" spc="-25" dirty="0">
                <a:solidFill>
                  <a:srgbClr val="3F3F3F"/>
                </a:solidFill>
                <a:latin typeface="Trebuchet MS"/>
                <a:cs typeface="Trebuchet MS"/>
              </a:rPr>
              <a:t>o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rt</a:t>
            </a:r>
            <a:r>
              <a:rPr sz="2400" spc="13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an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d</a:t>
            </a:r>
            <a:r>
              <a:rPr sz="2400" spc="13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Maintena</a:t>
            </a:r>
            <a:r>
              <a:rPr sz="2400" spc="-10" dirty="0">
                <a:solidFill>
                  <a:srgbClr val="3F3F3F"/>
                </a:solidFill>
                <a:latin typeface="Trebuchet MS"/>
                <a:cs typeface="Trebuchet MS"/>
              </a:rPr>
              <a:t>n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ce</a:t>
            </a:r>
            <a:endParaRPr sz="24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900" spc="15" dirty="0">
                <a:solidFill>
                  <a:srgbClr val="8FC225"/>
                </a:solidFill>
                <a:latin typeface="Wingdings 3"/>
                <a:cs typeface="Wingdings 3"/>
              </a:rPr>
              <a:t></a:t>
            </a:r>
            <a:r>
              <a:rPr sz="1900" spc="15" dirty="0">
                <a:solidFill>
                  <a:srgbClr val="8FC225"/>
                </a:solidFill>
                <a:latin typeface="Times New Roman"/>
                <a:cs typeface="Times New Roman"/>
              </a:rPr>
              <a:t>	</a:t>
            </a:r>
            <a:r>
              <a:rPr sz="2400" spc="15" dirty="0">
                <a:solidFill>
                  <a:srgbClr val="3F3F3F"/>
                </a:solidFill>
                <a:latin typeface="Trebuchet MS"/>
                <a:cs typeface="Trebuchet MS"/>
              </a:rPr>
              <a:t>S</a:t>
            </a:r>
            <a:r>
              <a:rPr sz="2400" spc="-10" dirty="0">
                <a:solidFill>
                  <a:srgbClr val="3F3F3F"/>
                </a:solidFill>
                <a:latin typeface="Trebuchet MS"/>
                <a:cs typeface="Trebuchet MS"/>
              </a:rPr>
              <a:t>o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ftware</a:t>
            </a:r>
            <a:r>
              <a:rPr sz="2400" spc="11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100" dirty="0">
                <a:solidFill>
                  <a:srgbClr val="3F3F3F"/>
                </a:solidFill>
                <a:latin typeface="Trebuchet MS"/>
                <a:cs typeface="Trebuchet MS"/>
              </a:rPr>
              <a:t>P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ro</a:t>
            </a:r>
            <a:r>
              <a:rPr sz="2400" spc="-10" dirty="0">
                <a:solidFill>
                  <a:srgbClr val="3F3F3F"/>
                </a:solidFill>
                <a:latin typeface="Trebuchet MS"/>
                <a:cs typeface="Trebuchet MS"/>
              </a:rPr>
              <a:t>d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uc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2400" spc="12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Develop</a:t>
            </a:r>
            <a:r>
              <a:rPr sz="2400" spc="-10" dirty="0">
                <a:solidFill>
                  <a:srgbClr val="3F3F3F"/>
                </a:solidFill>
                <a:latin typeface="Trebuchet MS"/>
                <a:cs typeface="Trebuchet MS"/>
              </a:rPr>
              <a:t>m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en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2400" spc="14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/</a:t>
            </a:r>
            <a:r>
              <a:rPr sz="2400" spc="12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R</a:t>
            </a:r>
            <a:r>
              <a:rPr sz="2400" spc="-10" dirty="0">
                <a:solidFill>
                  <a:srgbClr val="3F3F3F"/>
                </a:solidFill>
                <a:latin typeface="Trebuchet MS"/>
                <a:cs typeface="Trebuchet MS"/>
              </a:rPr>
              <a:t>&amp;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D</a:t>
            </a:r>
            <a:r>
              <a:rPr sz="2400" spc="13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105" dirty="0">
                <a:solidFill>
                  <a:srgbClr val="3F3F3F"/>
                </a:solidFill>
                <a:latin typeface="Trebuchet MS"/>
                <a:cs typeface="Trebuchet MS"/>
              </a:rPr>
              <a:t>P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roce</a:t>
            </a:r>
            <a:r>
              <a:rPr sz="2400" spc="-10" dirty="0">
                <a:solidFill>
                  <a:srgbClr val="3F3F3F"/>
                </a:solidFill>
                <a:latin typeface="Trebuchet MS"/>
                <a:cs typeface="Trebuchet MS"/>
              </a:rPr>
              <a:t>s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ses</a:t>
            </a:r>
            <a:endParaRPr sz="24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  <a:tabLst>
                <a:tab pos="354965" algn="l"/>
              </a:tabLst>
            </a:pPr>
            <a:r>
              <a:rPr sz="1900" spc="15" dirty="0">
                <a:solidFill>
                  <a:srgbClr val="8FC225"/>
                </a:solidFill>
                <a:latin typeface="Wingdings 3"/>
                <a:cs typeface="Wingdings 3"/>
              </a:rPr>
              <a:t></a:t>
            </a:r>
            <a:r>
              <a:rPr sz="1900" spc="15" dirty="0">
                <a:solidFill>
                  <a:srgbClr val="8FC225"/>
                </a:solidFill>
                <a:latin typeface="Times New Roman"/>
                <a:cs typeface="Times New Roman"/>
              </a:rPr>
              <a:t>	</a:t>
            </a:r>
            <a:r>
              <a:rPr sz="2400" spc="-120" dirty="0">
                <a:solidFill>
                  <a:srgbClr val="3F3F3F"/>
                </a:solidFill>
                <a:latin typeface="Trebuchet MS"/>
                <a:cs typeface="Trebuchet MS"/>
              </a:rPr>
              <a:t>P</a:t>
            </a:r>
            <a:r>
              <a:rPr sz="2400" spc="-15" dirty="0">
                <a:solidFill>
                  <a:srgbClr val="3F3F3F"/>
                </a:solidFill>
                <a:latin typeface="Trebuchet MS"/>
                <a:cs typeface="Trebuchet MS"/>
              </a:rPr>
              <a:t>ro</a:t>
            </a:r>
            <a:r>
              <a:rPr sz="2400" spc="-20" dirty="0">
                <a:solidFill>
                  <a:srgbClr val="3F3F3F"/>
                </a:solidFill>
                <a:latin typeface="Trebuchet MS"/>
                <a:cs typeface="Trebuchet MS"/>
              </a:rPr>
              <a:t>j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ec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2400" spc="12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Mana</a:t>
            </a:r>
            <a:r>
              <a:rPr sz="2400" spc="-10" dirty="0">
                <a:solidFill>
                  <a:srgbClr val="3F3F3F"/>
                </a:solidFill>
                <a:latin typeface="Trebuchet MS"/>
                <a:cs typeface="Trebuchet MS"/>
              </a:rPr>
              <a:t>g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ement</a:t>
            </a:r>
            <a:endParaRPr sz="24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900" spc="15" dirty="0">
                <a:solidFill>
                  <a:srgbClr val="8FC225"/>
                </a:solidFill>
                <a:latin typeface="Wingdings 3"/>
                <a:cs typeface="Wingdings 3"/>
              </a:rPr>
              <a:t></a:t>
            </a:r>
            <a:r>
              <a:rPr sz="1900" spc="15" dirty="0">
                <a:solidFill>
                  <a:srgbClr val="8FC225"/>
                </a:solidFill>
                <a:latin typeface="Times New Roman"/>
                <a:cs typeface="Times New Roman"/>
              </a:rPr>
              <a:t>	</a:t>
            </a:r>
            <a:r>
              <a:rPr sz="2400" spc="-20" dirty="0">
                <a:solidFill>
                  <a:srgbClr val="3F3F3F"/>
                </a:solidFill>
                <a:latin typeface="Trebuchet MS"/>
                <a:cs typeface="Trebuchet MS"/>
              </a:rPr>
              <a:t>QA</a:t>
            </a:r>
            <a:r>
              <a:rPr sz="2400" spc="-1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an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d</a:t>
            </a:r>
            <a:r>
              <a:rPr sz="2400" spc="13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15" dirty="0">
                <a:solidFill>
                  <a:srgbClr val="3F3F3F"/>
                </a:solidFill>
                <a:latin typeface="Trebuchet MS"/>
                <a:cs typeface="Trebuchet MS"/>
              </a:rPr>
              <a:t>IT</a:t>
            </a:r>
            <a:r>
              <a:rPr sz="2400" spc="-6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Audit</a:t>
            </a:r>
            <a:r>
              <a:rPr sz="2400" spc="114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120" dirty="0">
                <a:solidFill>
                  <a:srgbClr val="3F3F3F"/>
                </a:solidFill>
                <a:latin typeface="Trebuchet MS"/>
                <a:cs typeface="Trebuchet MS"/>
              </a:rPr>
              <a:t>P</a:t>
            </a:r>
            <a:r>
              <a:rPr sz="2400" spc="-15" dirty="0">
                <a:solidFill>
                  <a:srgbClr val="3F3F3F"/>
                </a:solidFill>
                <a:latin typeface="Trebuchet MS"/>
                <a:cs typeface="Trebuchet MS"/>
              </a:rPr>
              <a:t>rocesses</a:t>
            </a:r>
            <a:endParaRPr sz="24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900" spc="15" dirty="0">
                <a:solidFill>
                  <a:srgbClr val="8FC225"/>
                </a:solidFill>
                <a:latin typeface="Wingdings 3"/>
                <a:cs typeface="Wingdings 3"/>
              </a:rPr>
              <a:t></a:t>
            </a:r>
            <a:r>
              <a:rPr sz="1900" spc="15" dirty="0">
                <a:solidFill>
                  <a:srgbClr val="8FC225"/>
                </a:solidFill>
                <a:latin typeface="Times New Roman"/>
                <a:cs typeface="Times New Roman"/>
              </a:rPr>
              <a:t>	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Cor</a:t>
            </a:r>
            <a:r>
              <a:rPr sz="2400" spc="-10" dirty="0">
                <a:solidFill>
                  <a:srgbClr val="3F3F3F"/>
                </a:solidFill>
                <a:latin typeface="Trebuchet MS"/>
                <a:cs typeface="Trebuchet MS"/>
              </a:rPr>
              <a:t>p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ora</a:t>
            </a:r>
            <a:r>
              <a:rPr sz="2400" spc="-15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2400" spc="13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Doc</a:t>
            </a:r>
            <a:r>
              <a:rPr sz="2400" spc="-10" dirty="0">
                <a:solidFill>
                  <a:srgbClr val="3F3F3F"/>
                </a:solidFill>
                <a:latin typeface="Trebuchet MS"/>
                <a:cs typeface="Trebuchet MS"/>
              </a:rPr>
              <a:t>u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men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2400" spc="13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Mana</a:t>
            </a:r>
            <a:r>
              <a:rPr sz="2400" spc="-15" dirty="0">
                <a:solidFill>
                  <a:srgbClr val="3F3F3F"/>
                </a:solidFill>
                <a:latin typeface="Trebuchet MS"/>
                <a:cs typeface="Trebuchet MS"/>
              </a:rPr>
              <a:t>g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eme</a:t>
            </a:r>
            <a:r>
              <a:rPr sz="2400" spc="-10" dirty="0">
                <a:solidFill>
                  <a:srgbClr val="3F3F3F"/>
                </a:solidFill>
                <a:latin typeface="Trebuchet MS"/>
                <a:cs typeface="Trebuchet MS"/>
              </a:rPr>
              <a:t>n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2400" spc="13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&amp;</a:t>
            </a:r>
            <a:r>
              <a:rPr sz="2400" spc="12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Moni</a:t>
            </a:r>
            <a:r>
              <a:rPr sz="2400" spc="-10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ori</a:t>
            </a:r>
            <a:r>
              <a:rPr sz="2400" spc="-15" dirty="0">
                <a:solidFill>
                  <a:srgbClr val="3F3F3F"/>
                </a:solidFill>
                <a:latin typeface="Trebuchet MS"/>
                <a:cs typeface="Trebuchet MS"/>
              </a:rPr>
              <a:t>n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g</a:t>
            </a:r>
            <a:endParaRPr sz="24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  <a:tabLst>
                <a:tab pos="354965" algn="l"/>
              </a:tabLst>
            </a:pPr>
            <a:r>
              <a:rPr sz="1900" spc="15" dirty="0">
                <a:solidFill>
                  <a:srgbClr val="8FC225"/>
                </a:solidFill>
                <a:latin typeface="Wingdings 3"/>
                <a:cs typeface="Wingdings 3"/>
              </a:rPr>
              <a:t></a:t>
            </a:r>
            <a:r>
              <a:rPr sz="1900" spc="15" dirty="0">
                <a:solidFill>
                  <a:srgbClr val="8FC225"/>
                </a:solidFill>
                <a:latin typeface="Times New Roman"/>
                <a:cs typeface="Times New Roman"/>
              </a:rPr>
              <a:t>	</a:t>
            </a:r>
            <a:r>
              <a:rPr sz="2400" spc="-20" dirty="0">
                <a:solidFill>
                  <a:srgbClr val="3F3F3F"/>
                </a:solidFill>
                <a:latin typeface="Trebuchet MS"/>
                <a:cs typeface="Trebuchet MS"/>
              </a:rPr>
              <a:t>Corpo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rate</a:t>
            </a:r>
            <a:r>
              <a:rPr sz="2400" spc="13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120" dirty="0">
                <a:solidFill>
                  <a:srgbClr val="3F3F3F"/>
                </a:solidFill>
                <a:latin typeface="Trebuchet MS"/>
                <a:cs typeface="Trebuchet MS"/>
              </a:rPr>
              <a:t>P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ortal</a:t>
            </a:r>
            <a:r>
              <a:rPr sz="2400" spc="114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5" dirty="0">
                <a:solidFill>
                  <a:srgbClr val="3F3F3F"/>
                </a:solidFill>
                <a:latin typeface="Trebuchet MS"/>
                <a:cs typeface="Trebuchet MS"/>
              </a:rPr>
              <a:t>C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o</a:t>
            </a:r>
            <a:r>
              <a:rPr sz="2400" spc="-10" dirty="0">
                <a:solidFill>
                  <a:srgbClr val="3F3F3F"/>
                </a:solidFill>
                <a:latin typeface="Trebuchet MS"/>
                <a:cs typeface="Trebuchet MS"/>
              </a:rPr>
              <a:t>n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ten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2400" spc="13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Su</a:t>
            </a:r>
            <a:r>
              <a:rPr sz="2400" spc="-15" dirty="0">
                <a:solidFill>
                  <a:srgbClr val="3F3F3F"/>
                </a:solidFill>
                <a:latin typeface="Trebuchet MS"/>
                <a:cs typeface="Trebuchet MS"/>
              </a:rPr>
              <a:t>p</a:t>
            </a:r>
            <a:r>
              <a:rPr sz="2400" spc="-20" dirty="0">
                <a:solidFill>
                  <a:srgbClr val="3F3F3F"/>
                </a:solidFill>
                <a:latin typeface="Trebuchet MS"/>
                <a:cs typeface="Trebuchet MS"/>
              </a:rPr>
              <a:t>p</a:t>
            </a:r>
            <a:r>
              <a:rPr sz="2400" spc="-25" dirty="0">
                <a:solidFill>
                  <a:srgbClr val="3F3F3F"/>
                </a:solidFill>
                <a:latin typeface="Trebuchet MS"/>
                <a:cs typeface="Trebuchet MS"/>
              </a:rPr>
              <a:t>o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rt</a:t>
            </a:r>
            <a:r>
              <a:rPr sz="2400" spc="13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&amp;</a:t>
            </a:r>
            <a:r>
              <a:rPr sz="2400" spc="12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Dat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a</a:t>
            </a:r>
            <a:r>
              <a:rPr sz="2400" spc="13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En</a:t>
            </a:r>
            <a:r>
              <a:rPr sz="2400" spc="-15" dirty="0">
                <a:solidFill>
                  <a:srgbClr val="3F3F3F"/>
                </a:solidFill>
                <a:latin typeface="Trebuchet MS"/>
                <a:cs typeface="Trebuchet MS"/>
              </a:rPr>
              <a:t>try</a:t>
            </a:r>
            <a:endParaRPr sz="24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900" spc="15" dirty="0">
                <a:solidFill>
                  <a:srgbClr val="8FC225"/>
                </a:solidFill>
                <a:latin typeface="Wingdings 3"/>
                <a:cs typeface="Wingdings 3"/>
              </a:rPr>
              <a:t></a:t>
            </a:r>
            <a:r>
              <a:rPr sz="1900" spc="15" dirty="0">
                <a:solidFill>
                  <a:srgbClr val="8FC225"/>
                </a:solidFill>
                <a:latin typeface="Times New Roman"/>
                <a:cs typeface="Times New Roman"/>
              </a:rPr>
              <a:t>	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Databas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2400" spc="14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Managemen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2400" spc="13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&amp;</a:t>
            </a:r>
            <a:r>
              <a:rPr sz="2400" spc="12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120" dirty="0">
                <a:solidFill>
                  <a:srgbClr val="3F3F3F"/>
                </a:solidFill>
                <a:latin typeface="Trebuchet MS"/>
                <a:cs typeface="Trebuchet MS"/>
              </a:rPr>
              <a:t>P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erformanc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2400" spc="9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330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uning</a:t>
            </a:r>
            <a:endParaRPr sz="2400">
              <a:latin typeface="Trebuchet MS"/>
              <a:cs typeface="Trebuchet MS"/>
            </a:endParaRPr>
          </a:p>
          <a:p>
            <a:pPr marL="12700">
              <a:lnSpc>
                <a:spcPts val="2860"/>
              </a:lnSpc>
              <a:spcBef>
                <a:spcPts val="1000"/>
              </a:spcBef>
              <a:tabLst>
                <a:tab pos="354965" algn="l"/>
              </a:tabLst>
            </a:pPr>
            <a:r>
              <a:rPr sz="1900" spc="15" dirty="0">
                <a:solidFill>
                  <a:srgbClr val="8FC225"/>
                </a:solidFill>
                <a:latin typeface="Wingdings 3"/>
                <a:cs typeface="Wingdings 3"/>
              </a:rPr>
              <a:t></a:t>
            </a:r>
            <a:r>
              <a:rPr sz="1900" spc="15" dirty="0">
                <a:solidFill>
                  <a:srgbClr val="8FC225"/>
                </a:solidFill>
                <a:latin typeface="Times New Roman"/>
                <a:cs typeface="Times New Roman"/>
              </a:rPr>
              <a:t>	</a:t>
            </a:r>
            <a:r>
              <a:rPr sz="2400" spc="-15" dirty="0">
                <a:solidFill>
                  <a:srgbClr val="3F3F3F"/>
                </a:solidFill>
                <a:latin typeface="Trebuchet MS"/>
                <a:cs typeface="Trebuchet MS"/>
              </a:rPr>
              <a:t>IT</a:t>
            </a:r>
            <a:r>
              <a:rPr sz="2400" spc="7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Sec</a:t>
            </a:r>
            <a:r>
              <a:rPr sz="2400" spc="-10" dirty="0">
                <a:solidFill>
                  <a:srgbClr val="3F3F3F"/>
                </a:solidFill>
                <a:latin typeface="Trebuchet MS"/>
                <a:cs typeface="Trebuchet MS"/>
              </a:rPr>
              <a:t>u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rity</a:t>
            </a:r>
            <a:r>
              <a:rPr sz="2400" spc="12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Su</a:t>
            </a:r>
            <a:r>
              <a:rPr sz="2400" spc="-15" dirty="0">
                <a:solidFill>
                  <a:srgbClr val="3F3F3F"/>
                </a:solidFill>
                <a:latin typeface="Trebuchet MS"/>
                <a:cs typeface="Trebuchet MS"/>
              </a:rPr>
              <a:t>p</a:t>
            </a:r>
            <a:r>
              <a:rPr sz="2400" spc="-20" dirty="0">
                <a:solidFill>
                  <a:srgbClr val="3F3F3F"/>
                </a:solidFill>
                <a:latin typeface="Trebuchet MS"/>
                <a:cs typeface="Trebuchet MS"/>
              </a:rPr>
              <a:t>p</a:t>
            </a:r>
            <a:r>
              <a:rPr sz="2400" spc="-25" dirty="0">
                <a:solidFill>
                  <a:srgbClr val="3F3F3F"/>
                </a:solidFill>
                <a:latin typeface="Trebuchet MS"/>
                <a:cs typeface="Trebuchet MS"/>
              </a:rPr>
              <a:t>o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rt</a:t>
            </a:r>
            <a:r>
              <a:rPr sz="2400" spc="13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&amp;</a:t>
            </a:r>
            <a:r>
              <a:rPr sz="2400" spc="-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Analysis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973495" y="1947298"/>
            <a:ext cx="3103245" cy="1839595"/>
          </a:xfrm>
          <a:custGeom>
            <a:avLst/>
            <a:gdLst/>
            <a:ahLst/>
            <a:cxnLst/>
            <a:rect l="l" t="t" r="r" b="b"/>
            <a:pathLst>
              <a:path w="3103245" h="1839595">
                <a:moveTo>
                  <a:pt x="1607928" y="0"/>
                </a:moveTo>
                <a:lnTo>
                  <a:pt x="1487947" y="208"/>
                </a:lnTo>
                <a:lnTo>
                  <a:pt x="1368773" y="5269"/>
                </a:lnTo>
                <a:lnTo>
                  <a:pt x="1250950" y="15103"/>
                </a:lnTo>
                <a:lnTo>
                  <a:pt x="1135021" y="29630"/>
                </a:lnTo>
                <a:lnTo>
                  <a:pt x="1021532" y="48770"/>
                </a:lnTo>
                <a:lnTo>
                  <a:pt x="911027" y="72443"/>
                </a:lnTo>
                <a:lnTo>
                  <a:pt x="804049" y="100569"/>
                </a:lnTo>
                <a:lnTo>
                  <a:pt x="701144" y="133067"/>
                </a:lnTo>
                <a:lnTo>
                  <a:pt x="602856" y="169860"/>
                </a:lnTo>
                <a:lnTo>
                  <a:pt x="509729" y="210865"/>
                </a:lnTo>
                <a:lnTo>
                  <a:pt x="422307" y="256003"/>
                </a:lnTo>
                <a:lnTo>
                  <a:pt x="341134" y="305195"/>
                </a:lnTo>
                <a:lnTo>
                  <a:pt x="266756" y="358361"/>
                </a:lnTo>
                <a:lnTo>
                  <a:pt x="199716" y="415419"/>
                </a:lnTo>
                <a:lnTo>
                  <a:pt x="141621" y="475159"/>
                </a:lnTo>
                <a:lnTo>
                  <a:pt x="93652" y="536193"/>
                </a:lnTo>
                <a:lnTo>
                  <a:pt x="55658" y="598235"/>
                </a:lnTo>
                <a:lnTo>
                  <a:pt x="27485" y="660998"/>
                </a:lnTo>
                <a:lnTo>
                  <a:pt x="8983" y="724195"/>
                </a:lnTo>
                <a:lnTo>
                  <a:pt x="0" y="787539"/>
                </a:lnTo>
                <a:lnTo>
                  <a:pt x="383" y="850744"/>
                </a:lnTo>
                <a:lnTo>
                  <a:pt x="9982" y="913524"/>
                </a:lnTo>
                <a:lnTo>
                  <a:pt x="28645" y="975591"/>
                </a:lnTo>
                <a:lnTo>
                  <a:pt x="56220" y="1036659"/>
                </a:lnTo>
                <a:lnTo>
                  <a:pt x="92554" y="1096441"/>
                </a:lnTo>
                <a:lnTo>
                  <a:pt x="137498" y="1154650"/>
                </a:lnTo>
                <a:lnTo>
                  <a:pt x="190898" y="1211000"/>
                </a:lnTo>
                <a:lnTo>
                  <a:pt x="252603" y="1265205"/>
                </a:lnTo>
                <a:lnTo>
                  <a:pt x="322461" y="1316976"/>
                </a:lnTo>
                <a:lnTo>
                  <a:pt x="400321" y="1366029"/>
                </a:lnTo>
                <a:lnTo>
                  <a:pt x="486031" y="1412075"/>
                </a:lnTo>
                <a:lnTo>
                  <a:pt x="579438" y="1454828"/>
                </a:lnTo>
                <a:lnTo>
                  <a:pt x="680393" y="1494003"/>
                </a:lnTo>
                <a:lnTo>
                  <a:pt x="788742" y="1529311"/>
                </a:lnTo>
                <a:lnTo>
                  <a:pt x="904810" y="1839201"/>
                </a:lnTo>
                <a:lnTo>
                  <a:pt x="1350732" y="1628005"/>
                </a:lnTo>
                <a:lnTo>
                  <a:pt x="1748133" y="1628005"/>
                </a:lnTo>
                <a:lnTo>
                  <a:pt x="1814271" y="1623073"/>
                </a:lnTo>
                <a:lnTo>
                  <a:pt x="1903996" y="1613499"/>
                </a:lnTo>
                <a:lnTo>
                  <a:pt x="1992217" y="1601198"/>
                </a:lnTo>
                <a:lnTo>
                  <a:pt x="2078719" y="1586225"/>
                </a:lnTo>
                <a:lnTo>
                  <a:pt x="2163282" y="1568638"/>
                </a:lnTo>
                <a:lnTo>
                  <a:pt x="2245689" y="1548494"/>
                </a:lnTo>
                <a:lnTo>
                  <a:pt x="2325723" y="1525851"/>
                </a:lnTo>
                <a:lnTo>
                  <a:pt x="2403166" y="1500767"/>
                </a:lnTo>
                <a:lnTo>
                  <a:pt x="2477800" y="1473297"/>
                </a:lnTo>
                <a:lnTo>
                  <a:pt x="2549407" y="1443501"/>
                </a:lnTo>
                <a:lnTo>
                  <a:pt x="2617769" y="1411434"/>
                </a:lnTo>
                <a:lnTo>
                  <a:pt x="2682669" y="1377154"/>
                </a:lnTo>
                <a:lnTo>
                  <a:pt x="2743889" y="1340719"/>
                </a:lnTo>
                <a:lnTo>
                  <a:pt x="2801211" y="1302186"/>
                </a:lnTo>
                <a:lnTo>
                  <a:pt x="2854418" y="1261612"/>
                </a:lnTo>
                <a:lnTo>
                  <a:pt x="2903292" y="1219055"/>
                </a:lnTo>
                <a:lnTo>
                  <a:pt x="2961386" y="1159315"/>
                </a:lnTo>
                <a:lnTo>
                  <a:pt x="3009355" y="1098281"/>
                </a:lnTo>
                <a:lnTo>
                  <a:pt x="3047350" y="1036239"/>
                </a:lnTo>
                <a:lnTo>
                  <a:pt x="3075522" y="973476"/>
                </a:lnTo>
                <a:lnTo>
                  <a:pt x="3094025" y="910279"/>
                </a:lnTo>
                <a:lnTo>
                  <a:pt x="3103008" y="846934"/>
                </a:lnTo>
                <a:lnTo>
                  <a:pt x="3102624" y="783729"/>
                </a:lnTo>
                <a:lnTo>
                  <a:pt x="3093025" y="720948"/>
                </a:lnTo>
                <a:lnTo>
                  <a:pt x="3074362" y="658881"/>
                </a:lnTo>
                <a:lnTo>
                  <a:pt x="3046788" y="597812"/>
                </a:lnTo>
                <a:lnTo>
                  <a:pt x="3010453" y="538028"/>
                </a:lnTo>
                <a:lnTo>
                  <a:pt x="2965510" y="479817"/>
                </a:lnTo>
                <a:lnTo>
                  <a:pt x="2912110" y="423465"/>
                </a:lnTo>
                <a:lnTo>
                  <a:pt x="2850405" y="369259"/>
                </a:lnTo>
                <a:lnTo>
                  <a:pt x="2780546" y="317485"/>
                </a:lnTo>
                <a:lnTo>
                  <a:pt x="2702686" y="268430"/>
                </a:lnTo>
                <a:lnTo>
                  <a:pt x="2616977" y="222381"/>
                </a:lnTo>
                <a:lnTo>
                  <a:pt x="2523569" y="179624"/>
                </a:lnTo>
                <a:lnTo>
                  <a:pt x="2422615" y="140445"/>
                </a:lnTo>
                <a:lnTo>
                  <a:pt x="2314266" y="105133"/>
                </a:lnTo>
                <a:lnTo>
                  <a:pt x="2200877" y="74546"/>
                </a:lnTo>
                <a:lnTo>
                  <a:pt x="2085029" y="49292"/>
                </a:lnTo>
                <a:lnTo>
                  <a:pt x="1967266" y="29290"/>
                </a:lnTo>
                <a:lnTo>
                  <a:pt x="1848132" y="14461"/>
                </a:lnTo>
                <a:lnTo>
                  <a:pt x="1728171" y="4724"/>
                </a:lnTo>
                <a:lnTo>
                  <a:pt x="1607928" y="0"/>
                </a:lnTo>
                <a:close/>
              </a:path>
              <a:path w="3103245" h="1839595">
                <a:moveTo>
                  <a:pt x="1748133" y="1628005"/>
                </a:moveTo>
                <a:lnTo>
                  <a:pt x="1350732" y="1628005"/>
                </a:lnTo>
                <a:lnTo>
                  <a:pt x="1444703" y="1632934"/>
                </a:lnTo>
                <a:lnTo>
                  <a:pt x="1538260" y="1634848"/>
                </a:lnTo>
                <a:lnTo>
                  <a:pt x="1631186" y="1633804"/>
                </a:lnTo>
                <a:lnTo>
                  <a:pt x="1723262" y="1629860"/>
                </a:lnTo>
                <a:lnTo>
                  <a:pt x="1748133" y="1628005"/>
                </a:lnTo>
                <a:close/>
              </a:path>
            </a:pathLst>
          </a:custGeom>
          <a:solidFill>
            <a:srgbClr val="8FC2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973495" y="1947298"/>
            <a:ext cx="3103245" cy="1839595"/>
          </a:xfrm>
          <a:custGeom>
            <a:avLst/>
            <a:gdLst/>
            <a:ahLst/>
            <a:cxnLst/>
            <a:rect l="l" t="t" r="r" b="b"/>
            <a:pathLst>
              <a:path w="3103245" h="1839595">
                <a:moveTo>
                  <a:pt x="904810" y="1839201"/>
                </a:moveTo>
                <a:lnTo>
                  <a:pt x="788742" y="1529311"/>
                </a:lnTo>
                <a:lnTo>
                  <a:pt x="680393" y="1494003"/>
                </a:lnTo>
                <a:lnTo>
                  <a:pt x="579438" y="1454828"/>
                </a:lnTo>
                <a:lnTo>
                  <a:pt x="486031" y="1412075"/>
                </a:lnTo>
                <a:lnTo>
                  <a:pt x="400321" y="1366029"/>
                </a:lnTo>
                <a:lnTo>
                  <a:pt x="322461" y="1316976"/>
                </a:lnTo>
                <a:lnTo>
                  <a:pt x="252603" y="1265205"/>
                </a:lnTo>
                <a:lnTo>
                  <a:pt x="190898" y="1211000"/>
                </a:lnTo>
                <a:lnTo>
                  <a:pt x="137498" y="1154650"/>
                </a:lnTo>
                <a:lnTo>
                  <a:pt x="92554" y="1096441"/>
                </a:lnTo>
                <a:lnTo>
                  <a:pt x="56220" y="1036659"/>
                </a:lnTo>
                <a:lnTo>
                  <a:pt x="28645" y="975591"/>
                </a:lnTo>
                <a:lnTo>
                  <a:pt x="9982" y="913524"/>
                </a:lnTo>
                <a:lnTo>
                  <a:pt x="383" y="850744"/>
                </a:lnTo>
                <a:lnTo>
                  <a:pt x="0" y="787539"/>
                </a:lnTo>
                <a:lnTo>
                  <a:pt x="8983" y="724195"/>
                </a:lnTo>
                <a:lnTo>
                  <a:pt x="27485" y="660998"/>
                </a:lnTo>
                <a:lnTo>
                  <a:pt x="55658" y="598235"/>
                </a:lnTo>
                <a:lnTo>
                  <a:pt x="93652" y="536193"/>
                </a:lnTo>
                <a:lnTo>
                  <a:pt x="141621" y="475159"/>
                </a:lnTo>
                <a:lnTo>
                  <a:pt x="199716" y="415419"/>
                </a:lnTo>
                <a:lnTo>
                  <a:pt x="266756" y="358361"/>
                </a:lnTo>
                <a:lnTo>
                  <a:pt x="341134" y="305195"/>
                </a:lnTo>
                <a:lnTo>
                  <a:pt x="422307" y="256003"/>
                </a:lnTo>
                <a:lnTo>
                  <a:pt x="509729" y="210865"/>
                </a:lnTo>
                <a:lnTo>
                  <a:pt x="602856" y="169860"/>
                </a:lnTo>
                <a:lnTo>
                  <a:pt x="701144" y="133067"/>
                </a:lnTo>
                <a:lnTo>
                  <a:pt x="804049" y="100569"/>
                </a:lnTo>
                <a:lnTo>
                  <a:pt x="911027" y="72443"/>
                </a:lnTo>
                <a:lnTo>
                  <a:pt x="1021532" y="48770"/>
                </a:lnTo>
                <a:lnTo>
                  <a:pt x="1135021" y="29630"/>
                </a:lnTo>
                <a:lnTo>
                  <a:pt x="1250950" y="15103"/>
                </a:lnTo>
                <a:lnTo>
                  <a:pt x="1368773" y="5269"/>
                </a:lnTo>
                <a:lnTo>
                  <a:pt x="1487947" y="208"/>
                </a:lnTo>
                <a:lnTo>
                  <a:pt x="1607928" y="0"/>
                </a:lnTo>
                <a:lnTo>
                  <a:pt x="1728171" y="4724"/>
                </a:lnTo>
                <a:lnTo>
                  <a:pt x="1848132" y="14461"/>
                </a:lnTo>
                <a:lnTo>
                  <a:pt x="1967266" y="29290"/>
                </a:lnTo>
                <a:lnTo>
                  <a:pt x="2085029" y="49292"/>
                </a:lnTo>
                <a:lnTo>
                  <a:pt x="2200877" y="74546"/>
                </a:lnTo>
                <a:lnTo>
                  <a:pt x="2314266" y="105133"/>
                </a:lnTo>
                <a:lnTo>
                  <a:pt x="2422615" y="140445"/>
                </a:lnTo>
                <a:lnTo>
                  <a:pt x="2523569" y="179624"/>
                </a:lnTo>
                <a:lnTo>
                  <a:pt x="2616977" y="222381"/>
                </a:lnTo>
                <a:lnTo>
                  <a:pt x="2702686" y="268430"/>
                </a:lnTo>
                <a:lnTo>
                  <a:pt x="2780546" y="317485"/>
                </a:lnTo>
                <a:lnTo>
                  <a:pt x="2850405" y="369259"/>
                </a:lnTo>
                <a:lnTo>
                  <a:pt x="2912110" y="423465"/>
                </a:lnTo>
                <a:lnTo>
                  <a:pt x="2965510" y="479817"/>
                </a:lnTo>
                <a:lnTo>
                  <a:pt x="3010453" y="538028"/>
                </a:lnTo>
                <a:lnTo>
                  <a:pt x="3046788" y="597812"/>
                </a:lnTo>
                <a:lnTo>
                  <a:pt x="3074362" y="658881"/>
                </a:lnTo>
                <a:lnTo>
                  <a:pt x="3093025" y="720948"/>
                </a:lnTo>
                <a:lnTo>
                  <a:pt x="3102624" y="783729"/>
                </a:lnTo>
                <a:lnTo>
                  <a:pt x="3103008" y="846934"/>
                </a:lnTo>
                <a:lnTo>
                  <a:pt x="3094025" y="910279"/>
                </a:lnTo>
                <a:lnTo>
                  <a:pt x="3075522" y="973476"/>
                </a:lnTo>
                <a:lnTo>
                  <a:pt x="3047350" y="1036239"/>
                </a:lnTo>
                <a:lnTo>
                  <a:pt x="3009355" y="1098281"/>
                </a:lnTo>
                <a:lnTo>
                  <a:pt x="2961386" y="1159315"/>
                </a:lnTo>
                <a:lnTo>
                  <a:pt x="2903292" y="1219055"/>
                </a:lnTo>
                <a:lnTo>
                  <a:pt x="2854418" y="1261612"/>
                </a:lnTo>
                <a:lnTo>
                  <a:pt x="2801211" y="1302186"/>
                </a:lnTo>
                <a:lnTo>
                  <a:pt x="2743889" y="1340719"/>
                </a:lnTo>
                <a:lnTo>
                  <a:pt x="2682669" y="1377154"/>
                </a:lnTo>
                <a:lnTo>
                  <a:pt x="2617769" y="1411434"/>
                </a:lnTo>
                <a:lnTo>
                  <a:pt x="2549407" y="1443501"/>
                </a:lnTo>
                <a:lnTo>
                  <a:pt x="2477800" y="1473297"/>
                </a:lnTo>
                <a:lnTo>
                  <a:pt x="2403166" y="1500767"/>
                </a:lnTo>
                <a:lnTo>
                  <a:pt x="2325723" y="1525851"/>
                </a:lnTo>
                <a:lnTo>
                  <a:pt x="2245689" y="1548494"/>
                </a:lnTo>
                <a:lnTo>
                  <a:pt x="2163282" y="1568638"/>
                </a:lnTo>
                <a:lnTo>
                  <a:pt x="2078719" y="1586225"/>
                </a:lnTo>
                <a:lnTo>
                  <a:pt x="1992217" y="1601198"/>
                </a:lnTo>
                <a:lnTo>
                  <a:pt x="1903996" y="1613499"/>
                </a:lnTo>
                <a:lnTo>
                  <a:pt x="1814271" y="1623073"/>
                </a:lnTo>
                <a:lnTo>
                  <a:pt x="1723262" y="1629860"/>
                </a:lnTo>
                <a:lnTo>
                  <a:pt x="1631186" y="1633804"/>
                </a:lnTo>
                <a:lnTo>
                  <a:pt x="1538260" y="1634848"/>
                </a:lnTo>
                <a:lnTo>
                  <a:pt x="1444703" y="1632934"/>
                </a:lnTo>
                <a:lnTo>
                  <a:pt x="1350732" y="1628005"/>
                </a:lnTo>
                <a:lnTo>
                  <a:pt x="904810" y="1839201"/>
                </a:lnTo>
                <a:close/>
              </a:path>
            </a:pathLst>
          </a:custGeom>
          <a:ln w="19811">
            <a:solidFill>
              <a:srgbClr val="688D1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8521960" y="2377996"/>
            <a:ext cx="2004695" cy="803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2540" algn="ctr">
              <a:lnSpc>
                <a:spcPct val="100000"/>
              </a:lnSpc>
            </a:pPr>
            <a:r>
              <a:rPr sz="1800" spc="-20" dirty="0">
                <a:solidFill>
                  <a:srgbClr val="FFFFFF"/>
                </a:solidFill>
                <a:latin typeface="Trebuchet MS"/>
                <a:cs typeface="Trebuchet MS"/>
              </a:rPr>
              <a:t>D</a:t>
            </a:r>
            <a:r>
              <a:rPr sz="1800" spc="-10" dirty="0">
                <a:solidFill>
                  <a:srgbClr val="FFFFFF"/>
                </a:solidFill>
                <a:latin typeface="Trebuchet MS"/>
                <a:cs typeface="Trebuchet MS"/>
              </a:rPr>
              <a:t>o</a:t>
            </a:r>
            <a:r>
              <a:rPr sz="1800" spc="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Trebuchet MS"/>
                <a:cs typeface="Trebuchet MS"/>
              </a:rPr>
              <a:t>Wha</a:t>
            </a:r>
            <a:r>
              <a:rPr sz="1800" dirty="0">
                <a:solidFill>
                  <a:srgbClr val="FFFFFF"/>
                </a:solidFill>
                <a:latin typeface="Trebuchet MS"/>
                <a:cs typeface="Trebuchet MS"/>
              </a:rPr>
              <a:t>t</a:t>
            </a:r>
            <a:r>
              <a:rPr sz="1800" spc="9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spc="-15" dirty="0">
                <a:solidFill>
                  <a:srgbClr val="FFFFFF"/>
                </a:solidFill>
                <a:latin typeface="Trebuchet MS"/>
                <a:cs typeface="Trebuchet MS"/>
              </a:rPr>
              <a:t>y</a:t>
            </a:r>
            <a:r>
              <a:rPr sz="1800" spc="-20" dirty="0">
                <a:solidFill>
                  <a:srgbClr val="FFFFFF"/>
                </a:solidFill>
                <a:latin typeface="Trebuchet MS"/>
                <a:cs typeface="Trebuchet MS"/>
              </a:rPr>
              <a:t>o</a:t>
            </a:r>
            <a:r>
              <a:rPr sz="1800" dirty="0">
                <a:solidFill>
                  <a:srgbClr val="FFFFFF"/>
                </a:solidFill>
                <a:latin typeface="Trebuchet MS"/>
                <a:cs typeface="Trebuchet MS"/>
              </a:rPr>
              <a:t>u</a:t>
            </a:r>
            <a:r>
              <a:rPr sz="1800" spc="1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FFFF"/>
                </a:solidFill>
                <a:latin typeface="Trebuchet MS"/>
                <a:cs typeface="Trebuchet MS"/>
              </a:rPr>
              <a:t>d</a:t>
            </a:r>
            <a:r>
              <a:rPr sz="1800" spc="-10" dirty="0">
                <a:solidFill>
                  <a:srgbClr val="FFFFFF"/>
                </a:solidFill>
                <a:latin typeface="Trebuchet MS"/>
                <a:cs typeface="Trebuchet MS"/>
              </a:rPr>
              <a:t>o</a:t>
            </a:r>
            <a:r>
              <a:rPr sz="18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FFFF"/>
                </a:solidFill>
                <a:latin typeface="Trebuchet MS"/>
                <a:cs typeface="Trebuchet MS"/>
              </a:rPr>
              <a:t>b</a:t>
            </a:r>
            <a:r>
              <a:rPr sz="1800" spc="-5" dirty="0">
                <a:solidFill>
                  <a:srgbClr val="FFFFFF"/>
                </a:solidFill>
                <a:latin typeface="Trebuchet MS"/>
                <a:cs typeface="Trebuchet MS"/>
              </a:rPr>
              <a:t>e</a:t>
            </a:r>
            <a:r>
              <a:rPr sz="1800" dirty="0">
                <a:solidFill>
                  <a:srgbClr val="FFFFFF"/>
                </a:solidFill>
                <a:latin typeface="Trebuchet MS"/>
                <a:cs typeface="Trebuchet MS"/>
              </a:rPr>
              <a:t>st</a:t>
            </a:r>
            <a:r>
              <a:rPr sz="1800" spc="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Trebuchet MS"/>
                <a:cs typeface="Trebuchet MS"/>
              </a:rPr>
              <a:t>an</a:t>
            </a:r>
            <a:r>
              <a:rPr sz="1800" dirty="0">
                <a:solidFill>
                  <a:srgbClr val="FFFFFF"/>
                </a:solidFill>
                <a:latin typeface="Trebuchet MS"/>
                <a:cs typeface="Trebuchet MS"/>
              </a:rPr>
              <a:t>d</a:t>
            </a:r>
            <a:r>
              <a:rPr sz="1800" spc="9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FFFF"/>
                </a:solidFill>
                <a:latin typeface="Trebuchet MS"/>
                <a:cs typeface="Trebuchet MS"/>
              </a:rPr>
              <a:t>Ou</a:t>
            </a:r>
            <a:r>
              <a:rPr sz="1800" spc="-10" dirty="0">
                <a:solidFill>
                  <a:srgbClr val="FFFFFF"/>
                </a:solidFill>
                <a:latin typeface="Trebuchet MS"/>
                <a:cs typeface="Trebuchet MS"/>
              </a:rPr>
              <a:t>tsou</a:t>
            </a:r>
            <a:r>
              <a:rPr sz="1800" spc="-20" dirty="0">
                <a:solidFill>
                  <a:srgbClr val="FFFFFF"/>
                </a:solidFill>
                <a:latin typeface="Trebuchet MS"/>
                <a:cs typeface="Trebuchet MS"/>
              </a:rPr>
              <a:t>r</a:t>
            </a:r>
            <a:r>
              <a:rPr sz="1800" spc="-5" dirty="0">
                <a:solidFill>
                  <a:srgbClr val="FFFFFF"/>
                </a:solidFill>
                <a:latin typeface="Trebuchet MS"/>
                <a:cs typeface="Trebuchet MS"/>
              </a:rPr>
              <a:t>ce</a:t>
            </a:r>
            <a:r>
              <a:rPr sz="18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Trebuchet MS"/>
                <a:cs typeface="Trebuchet MS"/>
              </a:rPr>
              <a:t>th</a:t>
            </a:r>
            <a:r>
              <a:rPr sz="1800" dirty="0">
                <a:solidFill>
                  <a:srgbClr val="FFFFFF"/>
                </a:solidFill>
                <a:latin typeface="Trebuchet MS"/>
                <a:cs typeface="Trebuchet MS"/>
              </a:rPr>
              <a:t>e</a:t>
            </a:r>
            <a:r>
              <a:rPr sz="1800" spc="1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spc="-80" dirty="0">
                <a:solidFill>
                  <a:srgbClr val="FFFFFF"/>
                </a:solidFill>
                <a:latin typeface="Trebuchet MS"/>
                <a:cs typeface="Trebuchet MS"/>
              </a:rPr>
              <a:t>R</a:t>
            </a:r>
            <a:r>
              <a:rPr sz="1800" spc="-5" dirty="0">
                <a:solidFill>
                  <a:srgbClr val="FFFFFF"/>
                </a:solidFill>
                <a:latin typeface="Trebuchet MS"/>
                <a:cs typeface="Trebuchet MS"/>
              </a:rPr>
              <a:t>e</a:t>
            </a:r>
            <a:r>
              <a:rPr sz="1800" dirty="0">
                <a:solidFill>
                  <a:srgbClr val="FFFFFF"/>
                </a:solidFill>
                <a:latin typeface="Trebuchet MS"/>
                <a:cs typeface="Trebuchet MS"/>
              </a:rPr>
              <a:t>st</a:t>
            </a:r>
            <a:r>
              <a:rPr sz="1800" spc="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Trebuchet MS"/>
                <a:cs typeface="Trebuchet MS"/>
              </a:rPr>
              <a:t>!!!!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0" y="0"/>
            <a:ext cx="1325880" cy="134569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Copyri</a:t>
            </a:r>
            <a:r>
              <a:rPr spc="-5" dirty="0"/>
              <a:t>gh</a:t>
            </a:r>
            <a:r>
              <a:rPr dirty="0"/>
              <a:t>t</a:t>
            </a:r>
            <a:r>
              <a:rPr spc="65" dirty="0">
                <a:latin typeface="Times New Roman"/>
                <a:cs typeface="Times New Roman"/>
              </a:rPr>
              <a:t> </a:t>
            </a:r>
            <a:r>
              <a:rPr dirty="0"/>
              <a:t>S</a:t>
            </a:r>
            <a:r>
              <a:rPr spc="-10" dirty="0"/>
              <a:t>i</a:t>
            </a:r>
            <a:r>
              <a:rPr spc="-5" dirty="0"/>
              <a:t>gu</a:t>
            </a:r>
            <a:r>
              <a:rPr dirty="0"/>
              <a:t>r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spc="-5" dirty="0"/>
              <a:t>E</a:t>
            </a:r>
            <a:r>
              <a:rPr spc="-10" dirty="0"/>
              <a:t>co</a:t>
            </a:r>
            <a:r>
              <a:rPr spc="-5" dirty="0"/>
              <a:t>mmerce</a:t>
            </a:r>
            <a:r>
              <a:rPr dirty="0"/>
              <a:t>.</a:t>
            </a:r>
            <a:r>
              <a:rPr spc="75" dirty="0">
                <a:latin typeface="Times New Roman"/>
                <a:cs typeface="Times New Roman"/>
              </a:rPr>
              <a:t> </a:t>
            </a:r>
            <a:r>
              <a:rPr spc="-15" dirty="0"/>
              <a:t>A</a:t>
            </a:r>
            <a:r>
              <a:rPr spc="-5" dirty="0"/>
              <a:t>ll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dirty="0"/>
              <a:t>R</a:t>
            </a:r>
            <a:r>
              <a:rPr spc="-5" dirty="0"/>
              <a:t>igh</a:t>
            </a:r>
            <a:r>
              <a:rPr dirty="0"/>
              <a:t>t</a:t>
            </a:r>
            <a:r>
              <a:rPr spc="-5" dirty="0"/>
              <a:t>s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dirty="0"/>
              <a:t>R</a:t>
            </a:r>
            <a:r>
              <a:rPr spc="-5" dirty="0"/>
              <a:t>eserv</a:t>
            </a:r>
            <a:r>
              <a:rPr dirty="0"/>
              <a:t>ed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13</a:t>
            </a:fld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Dat</a:t>
            </a:r>
            <a:r>
              <a:rPr spc="5" dirty="0"/>
              <a:t>a</a:t>
            </a:r>
            <a:r>
              <a:rPr spc="-5" dirty="0"/>
              <a:t>bas</a:t>
            </a:r>
            <a:r>
              <a:rPr dirty="0"/>
              <a:t>e</a:t>
            </a:r>
            <a:r>
              <a:rPr spc="170" dirty="0">
                <a:latin typeface="Times New Roman"/>
                <a:cs typeface="Times New Roman"/>
              </a:rPr>
              <a:t> </a:t>
            </a:r>
            <a:r>
              <a:rPr spc="-5" dirty="0"/>
              <a:t>Ma</a:t>
            </a:r>
            <a:r>
              <a:rPr spc="5" dirty="0"/>
              <a:t>n</a:t>
            </a:r>
            <a:r>
              <a:rPr spc="-5" dirty="0"/>
              <a:t>a</a:t>
            </a:r>
            <a:r>
              <a:rPr spc="5" dirty="0"/>
              <a:t>g</a:t>
            </a:r>
            <a:r>
              <a:rPr spc="-5" dirty="0"/>
              <a:t>emen</a:t>
            </a:r>
            <a:r>
              <a:rPr dirty="0"/>
              <a:t>t</a:t>
            </a:r>
            <a:r>
              <a:rPr spc="150" dirty="0">
                <a:latin typeface="Times New Roman"/>
                <a:cs typeface="Times New Roman"/>
              </a:rPr>
              <a:t> </a:t>
            </a:r>
            <a:r>
              <a:rPr dirty="0"/>
              <a:t>&amp;</a:t>
            </a:r>
            <a:r>
              <a:rPr spc="-15" dirty="0">
                <a:latin typeface="Times New Roman"/>
                <a:cs typeface="Times New Roman"/>
              </a:rPr>
              <a:t> </a:t>
            </a:r>
            <a:r>
              <a:rPr dirty="0"/>
              <a:t>Analysis</a:t>
            </a:r>
          </a:p>
        </p:txBody>
      </p:sp>
      <p:sp>
        <p:nvSpPr>
          <p:cNvPr id="3" name="object 3"/>
          <p:cNvSpPr/>
          <p:nvPr/>
        </p:nvSpPr>
        <p:spPr>
          <a:xfrm>
            <a:off x="4117085" y="1677162"/>
            <a:ext cx="1434465" cy="932815"/>
          </a:xfrm>
          <a:custGeom>
            <a:avLst/>
            <a:gdLst/>
            <a:ahLst/>
            <a:cxnLst/>
            <a:rect l="l" t="t" r="r" b="b"/>
            <a:pathLst>
              <a:path w="1434464" h="932814">
                <a:moveTo>
                  <a:pt x="1278635" y="0"/>
                </a:moveTo>
                <a:lnTo>
                  <a:pt x="150851" y="66"/>
                </a:lnTo>
                <a:lnTo>
                  <a:pt x="108351" y="7260"/>
                </a:lnTo>
                <a:lnTo>
                  <a:pt x="70621" y="25157"/>
                </a:lnTo>
                <a:lnTo>
                  <a:pt x="39326" y="52093"/>
                </a:lnTo>
                <a:lnTo>
                  <a:pt x="16132" y="86402"/>
                </a:lnTo>
                <a:lnTo>
                  <a:pt x="2704" y="126420"/>
                </a:lnTo>
                <a:lnTo>
                  <a:pt x="0" y="155447"/>
                </a:lnTo>
                <a:lnTo>
                  <a:pt x="66" y="781836"/>
                </a:lnTo>
                <a:lnTo>
                  <a:pt x="7260" y="824336"/>
                </a:lnTo>
                <a:lnTo>
                  <a:pt x="25157" y="862066"/>
                </a:lnTo>
                <a:lnTo>
                  <a:pt x="52093" y="893361"/>
                </a:lnTo>
                <a:lnTo>
                  <a:pt x="86402" y="916555"/>
                </a:lnTo>
                <a:lnTo>
                  <a:pt x="126420" y="929983"/>
                </a:lnTo>
                <a:lnTo>
                  <a:pt x="155447" y="932687"/>
                </a:lnTo>
                <a:lnTo>
                  <a:pt x="1283232" y="932621"/>
                </a:lnTo>
                <a:lnTo>
                  <a:pt x="1325732" y="925427"/>
                </a:lnTo>
                <a:lnTo>
                  <a:pt x="1363462" y="907530"/>
                </a:lnTo>
                <a:lnTo>
                  <a:pt x="1394757" y="880594"/>
                </a:lnTo>
                <a:lnTo>
                  <a:pt x="1417951" y="846285"/>
                </a:lnTo>
                <a:lnTo>
                  <a:pt x="1431379" y="806267"/>
                </a:lnTo>
                <a:lnTo>
                  <a:pt x="1434083" y="777239"/>
                </a:lnTo>
                <a:lnTo>
                  <a:pt x="1434017" y="150851"/>
                </a:lnTo>
                <a:lnTo>
                  <a:pt x="1426823" y="108351"/>
                </a:lnTo>
                <a:lnTo>
                  <a:pt x="1408926" y="70621"/>
                </a:lnTo>
                <a:lnTo>
                  <a:pt x="1381990" y="39326"/>
                </a:lnTo>
                <a:lnTo>
                  <a:pt x="1347681" y="16132"/>
                </a:lnTo>
                <a:lnTo>
                  <a:pt x="1307663" y="2704"/>
                </a:lnTo>
                <a:lnTo>
                  <a:pt x="1278635" y="0"/>
                </a:lnTo>
                <a:close/>
              </a:path>
            </a:pathLst>
          </a:custGeom>
          <a:solidFill>
            <a:srgbClr val="8FC2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324353" y="1946479"/>
            <a:ext cx="1017269" cy="3898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12420">
              <a:lnSpc>
                <a:spcPts val="1460"/>
              </a:lnSpc>
            </a:pPr>
            <a:r>
              <a:rPr sz="1400" spc="-5" dirty="0">
                <a:solidFill>
                  <a:srgbClr val="FFFFFF"/>
                </a:solidFill>
                <a:latin typeface="Trebuchet MS"/>
                <a:cs typeface="Trebuchet MS"/>
              </a:rPr>
              <a:t>Da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t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sz="1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400" spc="-5" dirty="0">
                <a:solidFill>
                  <a:srgbClr val="FFFFFF"/>
                </a:solidFill>
                <a:latin typeface="Trebuchet MS"/>
                <a:cs typeface="Trebuchet MS"/>
              </a:rPr>
              <a:t>w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ar</a:t>
            </a:r>
            <a:r>
              <a:rPr sz="1400" spc="-5" dirty="0">
                <a:solidFill>
                  <a:srgbClr val="FFFFFF"/>
                </a:solidFill>
                <a:latin typeface="Trebuchet MS"/>
                <a:cs typeface="Trebuchet MS"/>
              </a:rPr>
              <a:t>e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hous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i</a:t>
            </a:r>
            <a:r>
              <a:rPr sz="1400" spc="-5" dirty="0">
                <a:solidFill>
                  <a:srgbClr val="FFFFFF"/>
                </a:solidFill>
                <a:latin typeface="Trebuchet MS"/>
                <a:cs typeface="Trebuchet MS"/>
              </a:rPr>
              <a:t>ng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559033" y="2290572"/>
            <a:ext cx="810895" cy="664210"/>
          </a:xfrm>
          <a:custGeom>
            <a:avLst/>
            <a:gdLst/>
            <a:ahLst/>
            <a:cxnLst/>
            <a:rect l="l" t="t" r="r" b="b"/>
            <a:pathLst>
              <a:path w="810895" h="664210">
                <a:moveTo>
                  <a:pt x="0" y="0"/>
                </a:moveTo>
                <a:lnTo>
                  <a:pt x="48853" y="21539"/>
                </a:lnTo>
                <a:lnTo>
                  <a:pt x="96980" y="44427"/>
                </a:lnTo>
                <a:lnTo>
                  <a:pt x="144355" y="68645"/>
                </a:lnTo>
                <a:lnTo>
                  <a:pt x="190954" y="94171"/>
                </a:lnTo>
                <a:lnTo>
                  <a:pt x="236750" y="120985"/>
                </a:lnTo>
                <a:lnTo>
                  <a:pt x="281718" y="149066"/>
                </a:lnTo>
                <a:lnTo>
                  <a:pt x="325834" y="178394"/>
                </a:lnTo>
                <a:lnTo>
                  <a:pt x="369072" y="208947"/>
                </a:lnTo>
                <a:lnTo>
                  <a:pt x="411407" y="240706"/>
                </a:lnTo>
                <a:lnTo>
                  <a:pt x="452814" y="273649"/>
                </a:lnTo>
                <a:lnTo>
                  <a:pt x="493267" y="307756"/>
                </a:lnTo>
                <a:lnTo>
                  <a:pt x="532742" y="343007"/>
                </a:lnTo>
                <a:lnTo>
                  <a:pt x="571213" y="379381"/>
                </a:lnTo>
                <a:lnTo>
                  <a:pt x="608654" y="416856"/>
                </a:lnTo>
                <a:lnTo>
                  <a:pt x="645042" y="455414"/>
                </a:lnTo>
                <a:lnTo>
                  <a:pt x="680349" y="495032"/>
                </a:lnTo>
                <a:lnTo>
                  <a:pt x="714552" y="535690"/>
                </a:lnTo>
                <a:lnTo>
                  <a:pt x="747625" y="577368"/>
                </a:lnTo>
                <a:lnTo>
                  <a:pt x="779543" y="620046"/>
                </a:lnTo>
                <a:lnTo>
                  <a:pt x="810280" y="663701"/>
                </a:lnTo>
              </a:path>
            </a:pathLst>
          </a:custGeom>
          <a:ln w="12191">
            <a:solidFill>
              <a:srgbClr val="8FC22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886450" y="2963418"/>
            <a:ext cx="1435735" cy="932815"/>
          </a:xfrm>
          <a:custGeom>
            <a:avLst/>
            <a:gdLst/>
            <a:ahLst/>
            <a:cxnLst/>
            <a:rect l="l" t="t" r="r" b="b"/>
            <a:pathLst>
              <a:path w="1435734" h="932814">
                <a:moveTo>
                  <a:pt x="1280159" y="0"/>
                </a:moveTo>
                <a:lnTo>
                  <a:pt x="150851" y="66"/>
                </a:lnTo>
                <a:lnTo>
                  <a:pt x="108351" y="7260"/>
                </a:lnTo>
                <a:lnTo>
                  <a:pt x="70621" y="25157"/>
                </a:lnTo>
                <a:lnTo>
                  <a:pt x="39326" y="52093"/>
                </a:lnTo>
                <a:lnTo>
                  <a:pt x="16132" y="86402"/>
                </a:lnTo>
                <a:lnTo>
                  <a:pt x="2704" y="126420"/>
                </a:lnTo>
                <a:lnTo>
                  <a:pt x="0" y="155447"/>
                </a:lnTo>
                <a:lnTo>
                  <a:pt x="66" y="781836"/>
                </a:lnTo>
                <a:lnTo>
                  <a:pt x="7260" y="824334"/>
                </a:lnTo>
                <a:lnTo>
                  <a:pt x="25157" y="862064"/>
                </a:lnTo>
                <a:lnTo>
                  <a:pt x="52093" y="893359"/>
                </a:lnTo>
                <a:lnTo>
                  <a:pt x="86402" y="916554"/>
                </a:lnTo>
                <a:lnTo>
                  <a:pt x="126420" y="929983"/>
                </a:lnTo>
                <a:lnTo>
                  <a:pt x="155447" y="932687"/>
                </a:lnTo>
                <a:lnTo>
                  <a:pt x="1284756" y="932621"/>
                </a:lnTo>
                <a:lnTo>
                  <a:pt x="1327256" y="925427"/>
                </a:lnTo>
                <a:lnTo>
                  <a:pt x="1364986" y="907528"/>
                </a:lnTo>
                <a:lnTo>
                  <a:pt x="1396281" y="880592"/>
                </a:lnTo>
                <a:lnTo>
                  <a:pt x="1419475" y="846282"/>
                </a:lnTo>
                <a:lnTo>
                  <a:pt x="1432903" y="806265"/>
                </a:lnTo>
                <a:lnTo>
                  <a:pt x="1435607" y="777239"/>
                </a:lnTo>
                <a:lnTo>
                  <a:pt x="1435541" y="150851"/>
                </a:lnTo>
                <a:lnTo>
                  <a:pt x="1428347" y="108351"/>
                </a:lnTo>
                <a:lnTo>
                  <a:pt x="1410450" y="70621"/>
                </a:lnTo>
                <a:lnTo>
                  <a:pt x="1383514" y="39326"/>
                </a:lnTo>
                <a:lnTo>
                  <a:pt x="1349205" y="16132"/>
                </a:lnTo>
                <a:lnTo>
                  <a:pt x="1309187" y="2704"/>
                </a:lnTo>
                <a:lnTo>
                  <a:pt x="1280159" y="0"/>
                </a:lnTo>
                <a:close/>
              </a:path>
            </a:pathLst>
          </a:custGeom>
          <a:solidFill>
            <a:srgbClr val="8FC2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886450" y="2963418"/>
            <a:ext cx="1435735" cy="932815"/>
          </a:xfrm>
          <a:custGeom>
            <a:avLst/>
            <a:gdLst/>
            <a:ahLst/>
            <a:cxnLst/>
            <a:rect l="l" t="t" r="r" b="b"/>
            <a:pathLst>
              <a:path w="1435734" h="932814">
                <a:moveTo>
                  <a:pt x="0" y="155447"/>
                </a:moveTo>
                <a:lnTo>
                  <a:pt x="5992" y="112549"/>
                </a:lnTo>
                <a:lnTo>
                  <a:pt x="22861" y="74249"/>
                </a:lnTo>
                <a:lnTo>
                  <a:pt x="48940" y="42213"/>
                </a:lnTo>
                <a:lnTo>
                  <a:pt x="82564" y="18105"/>
                </a:lnTo>
                <a:lnTo>
                  <a:pt x="122069" y="3590"/>
                </a:lnTo>
                <a:lnTo>
                  <a:pt x="1280159" y="0"/>
                </a:lnTo>
                <a:lnTo>
                  <a:pt x="1294867" y="686"/>
                </a:lnTo>
                <a:lnTo>
                  <a:pt x="1336418" y="10489"/>
                </a:lnTo>
                <a:lnTo>
                  <a:pt x="1372815" y="30613"/>
                </a:lnTo>
                <a:lnTo>
                  <a:pt x="1402393" y="59392"/>
                </a:lnTo>
                <a:lnTo>
                  <a:pt x="1423488" y="95162"/>
                </a:lnTo>
                <a:lnTo>
                  <a:pt x="1434435" y="136257"/>
                </a:lnTo>
                <a:lnTo>
                  <a:pt x="1435607" y="777239"/>
                </a:lnTo>
                <a:lnTo>
                  <a:pt x="1434921" y="791946"/>
                </a:lnTo>
                <a:lnTo>
                  <a:pt x="1425118" y="833495"/>
                </a:lnTo>
                <a:lnTo>
                  <a:pt x="1404994" y="869892"/>
                </a:lnTo>
                <a:lnTo>
                  <a:pt x="1376215" y="899471"/>
                </a:lnTo>
                <a:lnTo>
                  <a:pt x="1340445" y="920568"/>
                </a:lnTo>
                <a:lnTo>
                  <a:pt x="1299350" y="931515"/>
                </a:lnTo>
                <a:lnTo>
                  <a:pt x="155447" y="932687"/>
                </a:lnTo>
                <a:lnTo>
                  <a:pt x="140740" y="932001"/>
                </a:lnTo>
                <a:lnTo>
                  <a:pt x="99189" y="922197"/>
                </a:lnTo>
                <a:lnTo>
                  <a:pt x="62792" y="902073"/>
                </a:lnTo>
                <a:lnTo>
                  <a:pt x="33214" y="873293"/>
                </a:lnTo>
                <a:lnTo>
                  <a:pt x="12119" y="837523"/>
                </a:lnTo>
                <a:lnTo>
                  <a:pt x="1172" y="796429"/>
                </a:lnTo>
                <a:lnTo>
                  <a:pt x="0" y="155447"/>
                </a:lnTo>
                <a:close/>
              </a:path>
            </a:pathLst>
          </a:custGeom>
          <a:ln w="198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6006850" y="3233371"/>
            <a:ext cx="1192530" cy="3898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220979">
              <a:lnSpc>
                <a:spcPts val="1460"/>
              </a:lnSpc>
            </a:pPr>
            <a:r>
              <a:rPr sz="1400" spc="-5" dirty="0">
                <a:solidFill>
                  <a:srgbClr val="FFFFFF"/>
                </a:solidFill>
                <a:latin typeface="Trebuchet MS"/>
                <a:cs typeface="Trebuchet MS"/>
              </a:rPr>
              <a:t>Da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ta</a:t>
            </a:r>
            <a:r>
              <a:rPr sz="1400" spc="-5" dirty="0">
                <a:solidFill>
                  <a:srgbClr val="FFFFFF"/>
                </a:solidFill>
                <a:latin typeface="Trebuchet MS"/>
                <a:cs typeface="Trebuchet MS"/>
              </a:rPr>
              <a:t>b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sz="1400" spc="-5" dirty="0">
                <a:solidFill>
                  <a:srgbClr val="FFFFFF"/>
                </a:solidFill>
                <a:latin typeface="Trebuchet MS"/>
                <a:cs typeface="Trebuchet MS"/>
              </a:rPr>
              <a:t>s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e</a:t>
            </a:r>
            <a:r>
              <a:rPr sz="1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Adm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i</a:t>
            </a:r>
            <a:r>
              <a:rPr sz="1400" spc="-5" dirty="0">
                <a:solidFill>
                  <a:srgbClr val="FFFFFF"/>
                </a:solidFill>
                <a:latin typeface="Trebuchet MS"/>
                <a:cs typeface="Trebuchet MS"/>
              </a:rPr>
              <a:t>ni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s</a:t>
            </a:r>
            <a:r>
              <a:rPr sz="1400" spc="-5" dirty="0">
                <a:solidFill>
                  <a:srgbClr val="FFFFFF"/>
                </a:solidFill>
                <a:latin typeface="Trebuchet MS"/>
                <a:cs typeface="Trebuchet MS"/>
              </a:rPr>
              <a:t>t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ra</a:t>
            </a:r>
            <a:r>
              <a:rPr sz="1400" spc="-5" dirty="0">
                <a:solidFill>
                  <a:srgbClr val="FFFFFF"/>
                </a:solidFill>
                <a:latin typeface="Trebuchet MS"/>
                <a:cs typeface="Trebuchet MS"/>
              </a:rPr>
              <a:t>t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i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on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6382908" y="3907286"/>
            <a:ext cx="311150" cy="1127760"/>
          </a:xfrm>
          <a:custGeom>
            <a:avLst/>
            <a:gdLst/>
            <a:ahLst/>
            <a:cxnLst/>
            <a:rect l="l" t="t" r="r" b="b"/>
            <a:pathLst>
              <a:path w="311150" h="1127760">
                <a:moveTo>
                  <a:pt x="308457" y="0"/>
                </a:moveTo>
                <a:lnTo>
                  <a:pt x="310619" y="59837"/>
                </a:lnTo>
                <a:lnTo>
                  <a:pt x="310859" y="119574"/>
                </a:lnTo>
                <a:lnTo>
                  <a:pt x="309189" y="179165"/>
                </a:lnTo>
                <a:lnTo>
                  <a:pt x="305621" y="238568"/>
                </a:lnTo>
                <a:lnTo>
                  <a:pt x="300166" y="297738"/>
                </a:lnTo>
                <a:lnTo>
                  <a:pt x="292836" y="356631"/>
                </a:lnTo>
                <a:lnTo>
                  <a:pt x="283643" y="415204"/>
                </a:lnTo>
                <a:lnTo>
                  <a:pt x="272599" y="473412"/>
                </a:lnTo>
                <a:lnTo>
                  <a:pt x="259716" y="531212"/>
                </a:lnTo>
                <a:lnTo>
                  <a:pt x="245005" y="588560"/>
                </a:lnTo>
                <a:lnTo>
                  <a:pt x="228479" y="645411"/>
                </a:lnTo>
                <a:lnTo>
                  <a:pt x="210150" y="701722"/>
                </a:lnTo>
                <a:lnTo>
                  <a:pt x="190028" y="757449"/>
                </a:lnTo>
                <a:lnTo>
                  <a:pt x="168126" y="812548"/>
                </a:lnTo>
                <a:lnTo>
                  <a:pt x="144457" y="866975"/>
                </a:lnTo>
                <a:lnTo>
                  <a:pt x="119030" y="920687"/>
                </a:lnTo>
                <a:lnTo>
                  <a:pt x="91860" y="973639"/>
                </a:lnTo>
                <a:lnTo>
                  <a:pt x="62957" y="1025787"/>
                </a:lnTo>
                <a:lnTo>
                  <a:pt x="32333" y="1077088"/>
                </a:lnTo>
                <a:lnTo>
                  <a:pt x="0" y="1127497"/>
                </a:lnTo>
              </a:path>
            </a:pathLst>
          </a:custGeom>
          <a:ln w="12191">
            <a:solidFill>
              <a:srgbClr val="8FC22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211317" y="5045202"/>
            <a:ext cx="1434465" cy="932815"/>
          </a:xfrm>
          <a:custGeom>
            <a:avLst/>
            <a:gdLst/>
            <a:ahLst/>
            <a:cxnLst/>
            <a:rect l="l" t="t" r="r" b="b"/>
            <a:pathLst>
              <a:path w="1434465" h="932814">
                <a:moveTo>
                  <a:pt x="1278635" y="0"/>
                </a:moveTo>
                <a:lnTo>
                  <a:pt x="150851" y="66"/>
                </a:lnTo>
                <a:lnTo>
                  <a:pt x="108351" y="7260"/>
                </a:lnTo>
                <a:lnTo>
                  <a:pt x="70621" y="25159"/>
                </a:lnTo>
                <a:lnTo>
                  <a:pt x="39326" y="52095"/>
                </a:lnTo>
                <a:lnTo>
                  <a:pt x="16132" y="86405"/>
                </a:lnTo>
                <a:lnTo>
                  <a:pt x="2704" y="126422"/>
                </a:lnTo>
                <a:lnTo>
                  <a:pt x="0" y="155447"/>
                </a:lnTo>
                <a:lnTo>
                  <a:pt x="66" y="781836"/>
                </a:lnTo>
                <a:lnTo>
                  <a:pt x="7260" y="824334"/>
                </a:lnTo>
                <a:lnTo>
                  <a:pt x="25157" y="862064"/>
                </a:lnTo>
                <a:lnTo>
                  <a:pt x="52093" y="893359"/>
                </a:lnTo>
                <a:lnTo>
                  <a:pt x="86402" y="916554"/>
                </a:lnTo>
                <a:lnTo>
                  <a:pt x="126420" y="929983"/>
                </a:lnTo>
                <a:lnTo>
                  <a:pt x="155447" y="932687"/>
                </a:lnTo>
                <a:lnTo>
                  <a:pt x="1283232" y="932621"/>
                </a:lnTo>
                <a:lnTo>
                  <a:pt x="1325732" y="925427"/>
                </a:lnTo>
                <a:lnTo>
                  <a:pt x="1363462" y="907528"/>
                </a:lnTo>
                <a:lnTo>
                  <a:pt x="1394757" y="880592"/>
                </a:lnTo>
                <a:lnTo>
                  <a:pt x="1417951" y="846282"/>
                </a:lnTo>
                <a:lnTo>
                  <a:pt x="1431379" y="806265"/>
                </a:lnTo>
                <a:lnTo>
                  <a:pt x="1434083" y="777239"/>
                </a:lnTo>
                <a:lnTo>
                  <a:pt x="1434017" y="150851"/>
                </a:lnTo>
                <a:lnTo>
                  <a:pt x="1426823" y="108353"/>
                </a:lnTo>
                <a:lnTo>
                  <a:pt x="1408926" y="70623"/>
                </a:lnTo>
                <a:lnTo>
                  <a:pt x="1381990" y="39328"/>
                </a:lnTo>
                <a:lnTo>
                  <a:pt x="1347681" y="16133"/>
                </a:lnTo>
                <a:lnTo>
                  <a:pt x="1307663" y="2704"/>
                </a:lnTo>
                <a:lnTo>
                  <a:pt x="1278635" y="0"/>
                </a:lnTo>
                <a:close/>
              </a:path>
            </a:pathLst>
          </a:custGeom>
          <a:solidFill>
            <a:srgbClr val="8FC2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211317" y="5045202"/>
            <a:ext cx="1434465" cy="932815"/>
          </a:xfrm>
          <a:custGeom>
            <a:avLst/>
            <a:gdLst/>
            <a:ahLst/>
            <a:cxnLst/>
            <a:rect l="l" t="t" r="r" b="b"/>
            <a:pathLst>
              <a:path w="1434465" h="932814">
                <a:moveTo>
                  <a:pt x="0" y="155447"/>
                </a:moveTo>
                <a:lnTo>
                  <a:pt x="5992" y="112551"/>
                </a:lnTo>
                <a:lnTo>
                  <a:pt x="22861" y="74252"/>
                </a:lnTo>
                <a:lnTo>
                  <a:pt x="48940" y="42215"/>
                </a:lnTo>
                <a:lnTo>
                  <a:pt x="82564" y="18106"/>
                </a:lnTo>
                <a:lnTo>
                  <a:pt x="122069" y="3591"/>
                </a:lnTo>
                <a:lnTo>
                  <a:pt x="1278635" y="0"/>
                </a:lnTo>
                <a:lnTo>
                  <a:pt x="1293343" y="686"/>
                </a:lnTo>
                <a:lnTo>
                  <a:pt x="1334894" y="10490"/>
                </a:lnTo>
                <a:lnTo>
                  <a:pt x="1371291" y="30614"/>
                </a:lnTo>
                <a:lnTo>
                  <a:pt x="1400869" y="59394"/>
                </a:lnTo>
                <a:lnTo>
                  <a:pt x="1421964" y="95164"/>
                </a:lnTo>
                <a:lnTo>
                  <a:pt x="1432911" y="136258"/>
                </a:lnTo>
                <a:lnTo>
                  <a:pt x="1434083" y="777239"/>
                </a:lnTo>
                <a:lnTo>
                  <a:pt x="1433397" y="791946"/>
                </a:lnTo>
                <a:lnTo>
                  <a:pt x="1423594" y="833495"/>
                </a:lnTo>
                <a:lnTo>
                  <a:pt x="1403470" y="869892"/>
                </a:lnTo>
                <a:lnTo>
                  <a:pt x="1374691" y="899471"/>
                </a:lnTo>
                <a:lnTo>
                  <a:pt x="1338921" y="920568"/>
                </a:lnTo>
                <a:lnTo>
                  <a:pt x="1297826" y="931515"/>
                </a:lnTo>
                <a:lnTo>
                  <a:pt x="155447" y="932687"/>
                </a:lnTo>
                <a:lnTo>
                  <a:pt x="140740" y="932001"/>
                </a:lnTo>
                <a:lnTo>
                  <a:pt x="99189" y="922197"/>
                </a:lnTo>
                <a:lnTo>
                  <a:pt x="62792" y="902073"/>
                </a:lnTo>
                <a:lnTo>
                  <a:pt x="33214" y="873293"/>
                </a:lnTo>
                <a:lnTo>
                  <a:pt x="12119" y="837523"/>
                </a:lnTo>
                <a:lnTo>
                  <a:pt x="1172" y="796429"/>
                </a:lnTo>
                <a:lnTo>
                  <a:pt x="0" y="155447"/>
                </a:lnTo>
                <a:close/>
              </a:path>
            </a:pathLst>
          </a:custGeom>
          <a:ln w="198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5543808" y="5314910"/>
            <a:ext cx="767715" cy="3905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0320">
              <a:lnSpc>
                <a:spcPts val="1575"/>
              </a:lnSpc>
            </a:pPr>
            <a:r>
              <a:rPr sz="1400" spc="-5" dirty="0">
                <a:solidFill>
                  <a:srgbClr val="FFFFFF"/>
                </a:solidFill>
                <a:latin typeface="Trebuchet MS"/>
                <a:cs typeface="Trebuchet MS"/>
              </a:rPr>
              <a:t>Da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ta</a:t>
            </a:r>
            <a:r>
              <a:rPr sz="1400" spc="-5" dirty="0">
                <a:solidFill>
                  <a:srgbClr val="FFFFFF"/>
                </a:solidFill>
                <a:latin typeface="Trebuchet MS"/>
                <a:cs typeface="Trebuchet MS"/>
              </a:rPr>
              <a:t>b</a:t>
            </a:r>
            <a:r>
              <a:rPr sz="1400" spc="-15" dirty="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s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e</a:t>
            </a:r>
            <a:endParaRPr sz="1400">
              <a:latin typeface="Trebuchet MS"/>
              <a:cs typeface="Trebuchet MS"/>
            </a:endParaRPr>
          </a:p>
          <a:p>
            <a:pPr marL="12700">
              <a:lnSpc>
                <a:spcPts val="1575"/>
              </a:lnSpc>
            </a:pPr>
            <a:r>
              <a:rPr sz="1400" spc="-5" dirty="0">
                <a:solidFill>
                  <a:srgbClr val="FFFFFF"/>
                </a:solidFill>
                <a:latin typeface="Trebuchet MS"/>
                <a:cs typeface="Trebuchet MS"/>
              </a:rPr>
              <a:t>Mig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ra</a:t>
            </a:r>
            <a:r>
              <a:rPr sz="1400" spc="-5" dirty="0">
                <a:solidFill>
                  <a:srgbClr val="FFFFFF"/>
                </a:solidFill>
                <a:latin typeface="Trebuchet MS"/>
                <a:cs typeface="Trebuchet MS"/>
              </a:rPr>
              <a:t>t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i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on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4462271" y="5829263"/>
            <a:ext cx="739775" cy="37465"/>
          </a:xfrm>
          <a:custGeom>
            <a:avLst/>
            <a:gdLst/>
            <a:ahLst/>
            <a:cxnLst/>
            <a:rect l="l" t="t" r="r" b="b"/>
            <a:pathLst>
              <a:path w="739775" h="37464">
                <a:moveTo>
                  <a:pt x="739658" y="0"/>
                </a:moveTo>
                <a:lnTo>
                  <a:pt x="666218" y="13354"/>
                </a:lnTo>
                <a:lnTo>
                  <a:pt x="592425" y="23740"/>
                </a:lnTo>
                <a:lnTo>
                  <a:pt x="518369" y="31159"/>
                </a:lnTo>
                <a:lnTo>
                  <a:pt x="444137" y="35611"/>
                </a:lnTo>
                <a:lnTo>
                  <a:pt x="369817" y="37094"/>
                </a:lnTo>
                <a:lnTo>
                  <a:pt x="332652" y="36723"/>
                </a:lnTo>
                <a:lnTo>
                  <a:pt x="258367" y="33756"/>
                </a:lnTo>
                <a:lnTo>
                  <a:pt x="184215" y="27821"/>
                </a:lnTo>
                <a:lnTo>
                  <a:pt x="110285" y="18918"/>
                </a:lnTo>
                <a:lnTo>
                  <a:pt x="36666" y="7048"/>
                </a:lnTo>
                <a:lnTo>
                  <a:pt x="0" y="0"/>
                </a:lnTo>
              </a:path>
            </a:pathLst>
          </a:custGeom>
          <a:ln w="12191">
            <a:solidFill>
              <a:srgbClr val="8FC22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021329" y="5045202"/>
            <a:ext cx="1435735" cy="932815"/>
          </a:xfrm>
          <a:custGeom>
            <a:avLst/>
            <a:gdLst/>
            <a:ahLst/>
            <a:cxnLst/>
            <a:rect l="l" t="t" r="r" b="b"/>
            <a:pathLst>
              <a:path w="1435735" h="932814">
                <a:moveTo>
                  <a:pt x="1280159" y="0"/>
                </a:moveTo>
                <a:lnTo>
                  <a:pt x="150851" y="66"/>
                </a:lnTo>
                <a:lnTo>
                  <a:pt x="108351" y="7260"/>
                </a:lnTo>
                <a:lnTo>
                  <a:pt x="70621" y="25159"/>
                </a:lnTo>
                <a:lnTo>
                  <a:pt x="39326" y="52095"/>
                </a:lnTo>
                <a:lnTo>
                  <a:pt x="16132" y="86405"/>
                </a:lnTo>
                <a:lnTo>
                  <a:pt x="2704" y="126422"/>
                </a:lnTo>
                <a:lnTo>
                  <a:pt x="0" y="155447"/>
                </a:lnTo>
                <a:lnTo>
                  <a:pt x="66" y="781836"/>
                </a:lnTo>
                <a:lnTo>
                  <a:pt x="7260" y="824334"/>
                </a:lnTo>
                <a:lnTo>
                  <a:pt x="25157" y="862064"/>
                </a:lnTo>
                <a:lnTo>
                  <a:pt x="52093" y="893359"/>
                </a:lnTo>
                <a:lnTo>
                  <a:pt x="86402" y="916554"/>
                </a:lnTo>
                <a:lnTo>
                  <a:pt x="126420" y="929983"/>
                </a:lnTo>
                <a:lnTo>
                  <a:pt x="155447" y="932687"/>
                </a:lnTo>
                <a:lnTo>
                  <a:pt x="1284756" y="932621"/>
                </a:lnTo>
                <a:lnTo>
                  <a:pt x="1327256" y="925427"/>
                </a:lnTo>
                <a:lnTo>
                  <a:pt x="1364986" y="907528"/>
                </a:lnTo>
                <a:lnTo>
                  <a:pt x="1396281" y="880592"/>
                </a:lnTo>
                <a:lnTo>
                  <a:pt x="1419475" y="846282"/>
                </a:lnTo>
                <a:lnTo>
                  <a:pt x="1432903" y="806265"/>
                </a:lnTo>
                <a:lnTo>
                  <a:pt x="1435607" y="777239"/>
                </a:lnTo>
                <a:lnTo>
                  <a:pt x="1435541" y="150851"/>
                </a:lnTo>
                <a:lnTo>
                  <a:pt x="1428347" y="108353"/>
                </a:lnTo>
                <a:lnTo>
                  <a:pt x="1410450" y="70623"/>
                </a:lnTo>
                <a:lnTo>
                  <a:pt x="1383514" y="39328"/>
                </a:lnTo>
                <a:lnTo>
                  <a:pt x="1349205" y="16133"/>
                </a:lnTo>
                <a:lnTo>
                  <a:pt x="1309187" y="2704"/>
                </a:lnTo>
                <a:lnTo>
                  <a:pt x="1280159" y="0"/>
                </a:lnTo>
                <a:close/>
              </a:path>
            </a:pathLst>
          </a:custGeom>
          <a:solidFill>
            <a:srgbClr val="8FC2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021329" y="5045202"/>
            <a:ext cx="1435735" cy="932815"/>
          </a:xfrm>
          <a:custGeom>
            <a:avLst/>
            <a:gdLst/>
            <a:ahLst/>
            <a:cxnLst/>
            <a:rect l="l" t="t" r="r" b="b"/>
            <a:pathLst>
              <a:path w="1435735" h="932814">
                <a:moveTo>
                  <a:pt x="0" y="155447"/>
                </a:moveTo>
                <a:lnTo>
                  <a:pt x="5992" y="112551"/>
                </a:lnTo>
                <a:lnTo>
                  <a:pt x="22861" y="74252"/>
                </a:lnTo>
                <a:lnTo>
                  <a:pt x="48940" y="42215"/>
                </a:lnTo>
                <a:lnTo>
                  <a:pt x="82564" y="18106"/>
                </a:lnTo>
                <a:lnTo>
                  <a:pt x="122069" y="3591"/>
                </a:lnTo>
                <a:lnTo>
                  <a:pt x="1280159" y="0"/>
                </a:lnTo>
                <a:lnTo>
                  <a:pt x="1294867" y="686"/>
                </a:lnTo>
                <a:lnTo>
                  <a:pt x="1336418" y="10490"/>
                </a:lnTo>
                <a:lnTo>
                  <a:pt x="1372815" y="30614"/>
                </a:lnTo>
                <a:lnTo>
                  <a:pt x="1402393" y="59394"/>
                </a:lnTo>
                <a:lnTo>
                  <a:pt x="1423488" y="95164"/>
                </a:lnTo>
                <a:lnTo>
                  <a:pt x="1434435" y="136258"/>
                </a:lnTo>
                <a:lnTo>
                  <a:pt x="1435607" y="777239"/>
                </a:lnTo>
                <a:lnTo>
                  <a:pt x="1434921" y="791946"/>
                </a:lnTo>
                <a:lnTo>
                  <a:pt x="1425118" y="833495"/>
                </a:lnTo>
                <a:lnTo>
                  <a:pt x="1404994" y="869892"/>
                </a:lnTo>
                <a:lnTo>
                  <a:pt x="1376215" y="899471"/>
                </a:lnTo>
                <a:lnTo>
                  <a:pt x="1340445" y="920568"/>
                </a:lnTo>
                <a:lnTo>
                  <a:pt x="1299350" y="931515"/>
                </a:lnTo>
                <a:lnTo>
                  <a:pt x="155447" y="932687"/>
                </a:lnTo>
                <a:lnTo>
                  <a:pt x="140740" y="932001"/>
                </a:lnTo>
                <a:lnTo>
                  <a:pt x="99189" y="922197"/>
                </a:lnTo>
                <a:lnTo>
                  <a:pt x="62792" y="902073"/>
                </a:lnTo>
                <a:lnTo>
                  <a:pt x="33214" y="873293"/>
                </a:lnTo>
                <a:lnTo>
                  <a:pt x="12119" y="837523"/>
                </a:lnTo>
                <a:lnTo>
                  <a:pt x="1172" y="796429"/>
                </a:lnTo>
                <a:lnTo>
                  <a:pt x="0" y="155447"/>
                </a:lnTo>
                <a:close/>
              </a:path>
            </a:pathLst>
          </a:custGeom>
          <a:ln w="198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3205355" y="5408120"/>
            <a:ext cx="1067435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5" dirty="0">
                <a:solidFill>
                  <a:srgbClr val="FFFFFF"/>
                </a:solidFill>
                <a:latin typeface="Trebuchet MS"/>
                <a:cs typeface="Trebuchet MS"/>
              </a:rPr>
              <a:t>Da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t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sz="14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Analy</a:t>
            </a:r>
            <a:r>
              <a:rPr sz="1400" spc="-5" dirty="0">
                <a:solidFill>
                  <a:srgbClr val="FFFFFF"/>
                </a:solidFill>
                <a:latin typeface="Trebuchet MS"/>
                <a:cs typeface="Trebuchet MS"/>
              </a:rPr>
              <a:t>sis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2970416" y="3907286"/>
            <a:ext cx="311150" cy="1127760"/>
          </a:xfrm>
          <a:custGeom>
            <a:avLst/>
            <a:gdLst/>
            <a:ahLst/>
            <a:cxnLst/>
            <a:rect l="l" t="t" r="r" b="b"/>
            <a:pathLst>
              <a:path w="311150" h="1127760">
                <a:moveTo>
                  <a:pt x="310877" y="1127497"/>
                </a:moveTo>
                <a:lnTo>
                  <a:pt x="278544" y="1077088"/>
                </a:lnTo>
                <a:lnTo>
                  <a:pt x="247920" y="1025787"/>
                </a:lnTo>
                <a:lnTo>
                  <a:pt x="219017" y="973639"/>
                </a:lnTo>
                <a:lnTo>
                  <a:pt x="191846" y="920687"/>
                </a:lnTo>
                <a:lnTo>
                  <a:pt x="166420" y="866975"/>
                </a:lnTo>
                <a:lnTo>
                  <a:pt x="142750" y="812548"/>
                </a:lnTo>
                <a:lnTo>
                  <a:pt x="120848" y="757449"/>
                </a:lnTo>
                <a:lnTo>
                  <a:pt x="100726" y="701722"/>
                </a:lnTo>
                <a:lnTo>
                  <a:pt x="82395" y="645411"/>
                </a:lnTo>
                <a:lnTo>
                  <a:pt x="65868" y="588560"/>
                </a:lnTo>
                <a:lnTo>
                  <a:pt x="51157" y="531212"/>
                </a:lnTo>
                <a:lnTo>
                  <a:pt x="38273" y="473412"/>
                </a:lnTo>
                <a:lnTo>
                  <a:pt x="27227" y="415204"/>
                </a:lnTo>
                <a:lnTo>
                  <a:pt x="18033" y="356631"/>
                </a:lnTo>
                <a:lnTo>
                  <a:pt x="10701" y="297738"/>
                </a:lnTo>
                <a:lnTo>
                  <a:pt x="5244" y="238568"/>
                </a:lnTo>
                <a:lnTo>
                  <a:pt x="1672" y="179165"/>
                </a:lnTo>
                <a:lnTo>
                  <a:pt x="0" y="119574"/>
                </a:lnTo>
                <a:lnTo>
                  <a:pt x="236" y="59837"/>
                </a:lnTo>
                <a:lnTo>
                  <a:pt x="2395" y="0"/>
                </a:lnTo>
              </a:path>
            </a:pathLst>
          </a:custGeom>
          <a:ln w="12191">
            <a:solidFill>
              <a:srgbClr val="8FC22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346197" y="2963418"/>
            <a:ext cx="1434465" cy="932815"/>
          </a:xfrm>
          <a:custGeom>
            <a:avLst/>
            <a:gdLst/>
            <a:ahLst/>
            <a:cxnLst/>
            <a:rect l="l" t="t" r="r" b="b"/>
            <a:pathLst>
              <a:path w="1434464" h="932814">
                <a:moveTo>
                  <a:pt x="1278635" y="0"/>
                </a:moveTo>
                <a:lnTo>
                  <a:pt x="150851" y="66"/>
                </a:lnTo>
                <a:lnTo>
                  <a:pt x="108353" y="7260"/>
                </a:lnTo>
                <a:lnTo>
                  <a:pt x="70623" y="25157"/>
                </a:lnTo>
                <a:lnTo>
                  <a:pt x="39328" y="52093"/>
                </a:lnTo>
                <a:lnTo>
                  <a:pt x="16133" y="86402"/>
                </a:lnTo>
                <a:lnTo>
                  <a:pt x="2704" y="126420"/>
                </a:lnTo>
                <a:lnTo>
                  <a:pt x="0" y="155447"/>
                </a:lnTo>
                <a:lnTo>
                  <a:pt x="66" y="781836"/>
                </a:lnTo>
                <a:lnTo>
                  <a:pt x="7260" y="824334"/>
                </a:lnTo>
                <a:lnTo>
                  <a:pt x="25159" y="862064"/>
                </a:lnTo>
                <a:lnTo>
                  <a:pt x="52095" y="893359"/>
                </a:lnTo>
                <a:lnTo>
                  <a:pt x="86405" y="916554"/>
                </a:lnTo>
                <a:lnTo>
                  <a:pt x="126422" y="929983"/>
                </a:lnTo>
                <a:lnTo>
                  <a:pt x="155447" y="932687"/>
                </a:lnTo>
                <a:lnTo>
                  <a:pt x="1283232" y="932621"/>
                </a:lnTo>
                <a:lnTo>
                  <a:pt x="1325732" y="925427"/>
                </a:lnTo>
                <a:lnTo>
                  <a:pt x="1363462" y="907528"/>
                </a:lnTo>
                <a:lnTo>
                  <a:pt x="1394757" y="880592"/>
                </a:lnTo>
                <a:lnTo>
                  <a:pt x="1417951" y="846282"/>
                </a:lnTo>
                <a:lnTo>
                  <a:pt x="1431379" y="806265"/>
                </a:lnTo>
                <a:lnTo>
                  <a:pt x="1434083" y="777239"/>
                </a:lnTo>
                <a:lnTo>
                  <a:pt x="1434017" y="150851"/>
                </a:lnTo>
                <a:lnTo>
                  <a:pt x="1426823" y="108351"/>
                </a:lnTo>
                <a:lnTo>
                  <a:pt x="1408926" y="70621"/>
                </a:lnTo>
                <a:lnTo>
                  <a:pt x="1381990" y="39326"/>
                </a:lnTo>
                <a:lnTo>
                  <a:pt x="1347681" y="16132"/>
                </a:lnTo>
                <a:lnTo>
                  <a:pt x="1307663" y="2704"/>
                </a:lnTo>
                <a:lnTo>
                  <a:pt x="1278635" y="0"/>
                </a:lnTo>
                <a:close/>
              </a:path>
            </a:pathLst>
          </a:custGeom>
          <a:solidFill>
            <a:srgbClr val="8FC2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346197" y="2963418"/>
            <a:ext cx="1434465" cy="932815"/>
          </a:xfrm>
          <a:custGeom>
            <a:avLst/>
            <a:gdLst/>
            <a:ahLst/>
            <a:cxnLst/>
            <a:rect l="l" t="t" r="r" b="b"/>
            <a:pathLst>
              <a:path w="1434464" h="932814">
                <a:moveTo>
                  <a:pt x="0" y="155447"/>
                </a:moveTo>
                <a:lnTo>
                  <a:pt x="5993" y="112549"/>
                </a:lnTo>
                <a:lnTo>
                  <a:pt x="22862" y="74249"/>
                </a:lnTo>
                <a:lnTo>
                  <a:pt x="48942" y="42213"/>
                </a:lnTo>
                <a:lnTo>
                  <a:pt x="82567" y="18105"/>
                </a:lnTo>
                <a:lnTo>
                  <a:pt x="122071" y="3590"/>
                </a:lnTo>
                <a:lnTo>
                  <a:pt x="1278635" y="0"/>
                </a:lnTo>
                <a:lnTo>
                  <a:pt x="1293343" y="686"/>
                </a:lnTo>
                <a:lnTo>
                  <a:pt x="1334894" y="10489"/>
                </a:lnTo>
                <a:lnTo>
                  <a:pt x="1371291" y="30613"/>
                </a:lnTo>
                <a:lnTo>
                  <a:pt x="1400869" y="59392"/>
                </a:lnTo>
                <a:lnTo>
                  <a:pt x="1421964" y="95162"/>
                </a:lnTo>
                <a:lnTo>
                  <a:pt x="1432911" y="136257"/>
                </a:lnTo>
                <a:lnTo>
                  <a:pt x="1434083" y="777239"/>
                </a:lnTo>
                <a:lnTo>
                  <a:pt x="1433397" y="791946"/>
                </a:lnTo>
                <a:lnTo>
                  <a:pt x="1423594" y="833495"/>
                </a:lnTo>
                <a:lnTo>
                  <a:pt x="1403470" y="869892"/>
                </a:lnTo>
                <a:lnTo>
                  <a:pt x="1374691" y="899471"/>
                </a:lnTo>
                <a:lnTo>
                  <a:pt x="1338921" y="920568"/>
                </a:lnTo>
                <a:lnTo>
                  <a:pt x="1297826" y="931515"/>
                </a:lnTo>
                <a:lnTo>
                  <a:pt x="155447" y="932687"/>
                </a:lnTo>
                <a:lnTo>
                  <a:pt x="140741" y="932001"/>
                </a:lnTo>
                <a:lnTo>
                  <a:pt x="99192" y="922197"/>
                </a:lnTo>
                <a:lnTo>
                  <a:pt x="62795" y="902073"/>
                </a:lnTo>
                <a:lnTo>
                  <a:pt x="33216" y="873293"/>
                </a:lnTo>
                <a:lnTo>
                  <a:pt x="12119" y="837523"/>
                </a:lnTo>
                <a:lnTo>
                  <a:pt x="1172" y="796429"/>
                </a:lnTo>
                <a:lnTo>
                  <a:pt x="0" y="155447"/>
                </a:lnTo>
                <a:close/>
              </a:path>
            </a:pathLst>
          </a:custGeom>
          <a:ln w="198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2582420" y="3325834"/>
            <a:ext cx="957580" cy="2044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5" dirty="0">
                <a:solidFill>
                  <a:srgbClr val="FFFFFF"/>
                </a:solidFill>
                <a:latin typeface="Trebuchet MS"/>
                <a:cs typeface="Trebuchet MS"/>
              </a:rPr>
              <a:t>Da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t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sz="1400" spc="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400" spc="-5" dirty="0">
                <a:solidFill>
                  <a:srgbClr val="FFFFFF"/>
                </a:solidFill>
                <a:latin typeface="Trebuchet MS"/>
                <a:cs typeface="Trebuchet MS"/>
              </a:rPr>
              <a:t>M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i</a:t>
            </a:r>
            <a:r>
              <a:rPr sz="1400" spc="-5" dirty="0">
                <a:solidFill>
                  <a:srgbClr val="FFFFFF"/>
                </a:solidFill>
                <a:latin typeface="Trebuchet MS"/>
                <a:cs typeface="Trebuchet MS"/>
              </a:rPr>
              <a:t>ning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3294888" y="2290572"/>
            <a:ext cx="810260" cy="664210"/>
          </a:xfrm>
          <a:custGeom>
            <a:avLst/>
            <a:gdLst/>
            <a:ahLst/>
            <a:cxnLst/>
            <a:rect l="l" t="t" r="r" b="b"/>
            <a:pathLst>
              <a:path w="810260" h="664210">
                <a:moveTo>
                  <a:pt x="0" y="663701"/>
                </a:moveTo>
                <a:lnTo>
                  <a:pt x="30737" y="620046"/>
                </a:lnTo>
                <a:lnTo>
                  <a:pt x="62654" y="577368"/>
                </a:lnTo>
                <a:lnTo>
                  <a:pt x="95727" y="535690"/>
                </a:lnTo>
                <a:lnTo>
                  <a:pt x="129929" y="495032"/>
                </a:lnTo>
                <a:lnTo>
                  <a:pt x="165235" y="455414"/>
                </a:lnTo>
                <a:lnTo>
                  <a:pt x="201621" y="416856"/>
                </a:lnTo>
                <a:lnTo>
                  <a:pt x="239060" y="379381"/>
                </a:lnTo>
                <a:lnTo>
                  <a:pt x="277527" y="343007"/>
                </a:lnTo>
                <a:lnTo>
                  <a:pt x="316998" y="307756"/>
                </a:lnTo>
                <a:lnTo>
                  <a:pt x="357446" y="273649"/>
                </a:lnTo>
                <a:lnTo>
                  <a:pt x="398847" y="240706"/>
                </a:lnTo>
                <a:lnTo>
                  <a:pt x="441174" y="208947"/>
                </a:lnTo>
                <a:lnTo>
                  <a:pt x="484403" y="178394"/>
                </a:lnTo>
                <a:lnTo>
                  <a:pt x="528509" y="149066"/>
                </a:lnTo>
                <a:lnTo>
                  <a:pt x="573465" y="120985"/>
                </a:lnTo>
                <a:lnTo>
                  <a:pt x="619248" y="94171"/>
                </a:lnTo>
                <a:lnTo>
                  <a:pt x="665830" y="68645"/>
                </a:lnTo>
                <a:lnTo>
                  <a:pt x="713188" y="44427"/>
                </a:lnTo>
                <a:lnTo>
                  <a:pt x="761296" y="21539"/>
                </a:lnTo>
                <a:lnTo>
                  <a:pt x="810127" y="0"/>
                </a:lnTo>
              </a:path>
            </a:pathLst>
          </a:custGeom>
          <a:ln w="12191">
            <a:solidFill>
              <a:srgbClr val="8FC22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7488691" y="1269492"/>
            <a:ext cx="4480803" cy="462838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7199376" y="1558808"/>
            <a:ext cx="1157112" cy="433907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7199376" y="1269492"/>
            <a:ext cx="4770120" cy="4628515"/>
          </a:xfrm>
          <a:custGeom>
            <a:avLst/>
            <a:gdLst/>
            <a:ahLst/>
            <a:cxnLst/>
            <a:rect l="l" t="t" r="r" b="b"/>
            <a:pathLst>
              <a:path w="4770120" h="4628515">
                <a:moveTo>
                  <a:pt x="578601" y="4049779"/>
                </a:moveTo>
                <a:lnTo>
                  <a:pt x="578601" y="289316"/>
                </a:lnTo>
                <a:lnTo>
                  <a:pt x="579560" y="265588"/>
                </a:lnTo>
                <a:lnTo>
                  <a:pt x="587003" y="219792"/>
                </a:lnTo>
                <a:lnTo>
                  <a:pt x="601319" y="176704"/>
                </a:lnTo>
                <a:lnTo>
                  <a:pt x="621915" y="136920"/>
                </a:lnTo>
                <a:lnTo>
                  <a:pt x="648196" y="101035"/>
                </a:lnTo>
                <a:lnTo>
                  <a:pt x="679567" y="69646"/>
                </a:lnTo>
                <a:lnTo>
                  <a:pt x="715434" y="43348"/>
                </a:lnTo>
                <a:lnTo>
                  <a:pt x="755203" y="22737"/>
                </a:lnTo>
                <a:lnTo>
                  <a:pt x="798280" y="8408"/>
                </a:lnTo>
                <a:lnTo>
                  <a:pt x="844069" y="959"/>
                </a:lnTo>
                <a:lnTo>
                  <a:pt x="867796" y="0"/>
                </a:lnTo>
                <a:lnTo>
                  <a:pt x="4480803" y="0"/>
                </a:lnTo>
                <a:lnTo>
                  <a:pt x="4527730" y="3786"/>
                </a:lnTo>
                <a:lnTo>
                  <a:pt x="4572246" y="14750"/>
                </a:lnTo>
                <a:lnTo>
                  <a:pt x="4613757" y="32294"/>
                </a:lnTo>
                <a:lnTo>
                  <a:pt x="4651666" y="55823"/>
                </a:lnTo>
                <a:lnTo>
                  <a:pt x="4685377" y="84742"/>
                </a:lnTo>
                <a:lnTo>
                  <a:pt x="4714296" y="118453"/>
                </a:lnTo>
                <a:lnTo>
                  <a:pt x="4737825" y="156362"/>
                </a:lnTo>
                <a:lnTo>
                  <a:pt x="4755369" y="197873"/>
                </a:lnTo>
                <a:lnTo>
                  <a:pt x="4766332" y="242389"/>
                </a:lnTo>
                <a:lnTo>
                  <a:pt x="4770119" y="289316"/>
                </a:lnTo>
                <a:lnTo>
                  <a:pt x="4769160" y="313039"/>
                </a:lnTo>
                <a:lnTo>
                  <a:pt x="4761711" y="358827"/>
                </a:lnTo>
                <a:lnTo>
                  <a:pt x="4747382" y="401909"/>
                </a:lnTo>
                <a:lnTo>
                  <a:pt x="4726771" y="441689"/>
                </a:lnTo>
                <a:lnTo>
                  <a:pt x="4700473" y="477571"/>
                </a:lnTo>
                <a:lnTo>
                  <a:pt x="4669084" y="508958"/>
                </a:lnTo>
                <a:lnTo>
                  <a:pt x="4633199" y="535254"/>
                </a:lnTo>
                <a:lnTo>
                  <a:pt x="4593414" y="555865"/>
                </a:lnTo>
                <a:lnTo>
                  <a:pt x="4550326" y="570193"/>
                </a:lnTo>
                <a:lnTo>
                  <a:pt x="4504530" y="577642"/>
                </a:lnTo>
                <a:lnTo>
                  <a:pt x="4191518" y="578601"/>
                </a:lnTo>
                <a:lnTo>
                  <a:pt x="4191518" y="4339102"/>
                </a:lnTo>
                <a:lnTo>
                  <a:pt x="4187734" y="4386026"/>
                </a:lnTo>
                <a:lnTo>
                  <a:pt x="4176780" y="4430539"/>
                </a:lnTo>
                <a:lnTo>
                  <a:pt x="4159249" y="4472046"/>
                </a:lnTo>
                <a:lnTo>
                  <a:pt x="4135737" y="4509951"/>
                </a:lnTo>
                <a:lnTo>
                  <a:pt x="4106837" y="4543658"/>
                </a:lnTo>
                <a:lnTo>
                  <a:pt x="4073143" y="4572573"/>
                </a:lnTo>
                <a:lnTo>
                  <a:pt x="4035251" y="4596098"/>
                </a:lnTo>
                <a:lnTo>
                  <a:pt x="3993754" y="4613640"/>
                </a:lnTo>
                <a:lnTo>
                  <a:pt x="3949246" y="4624601"/>
                </a:lnTo>
                <a:lnTo>
                  <a:pt x="3902323" y="4628387"/>
                </a:lnTo>
                <a:lnTo>
                  <a:pt x="289316" y="4628387"/>
                </a:lnTo>
                <a:lnTo>
                  <a:pt x="242389" y="4624601"/>
                </a:lnTo>
                <a:lnTo>
                  <a:pt x="197873" y="4613640"/>
                </a:lnTo>
                <a:lnTo>
                  <a:pt x="156362" y="4596098"/>
                </a:lnTo>
                <a:lnTo>
                  <a:pt x="118453" y="4572573"/>
                </a:lnTo>
                <a:lnTo>
                  <a:pt x="84742" y="4543658"/>
                </a:lnTo>
                <a:lnTo>
                  <a:pt x="55823" y="4509951"/>
                </a:lnTo>
                <a:lnTo>
                  <a:pt x="32294" y="4472046"/>
                </a:lnTo>
                <a:lnTo>
                  <a:pt x="14750" y="4430539"/>
                </a:lnTo>
                <a:lnTo>
                  <a:pt x="3786" y="4386026"/>
                </a:lnTo>
                <a:lnTo>
                  <a:pt x="0" y="4339102"/>
                </a:lnTo>
                <a:lnTo>
                  <a:pt x="959" y="4315374"/>
                </a:lnTo>
                <a:lnTo>
                  <a:pt x="8408" y="4269576"/>
                </a:lnTo>
                <a:lnTo>
                  <a:pt x="22737" y="4226487"/>
                </a:lnTo>
                <a:lnTo>
                  <a:pt x="43348" y="4186702"/>
                </a:lnTo>
                <a:lnTo>
                  <a:pt x="69646" y="4150816"/>
                </a:lnTo>
                <a:lnTo>
                  <a:pt x="101035" y="4119427"/>
                </a:lnTo>
                <a:lnTo>
                  <a:pt x="136920" y="4093128"/>
                </a:lnTo>
                <a:lnTo>
                  <a:pt x="176704" y="4072517"/>
                </a:lnTo>
                <a:lnTo>
                  <a:pt x="219792" y="4058188"/>
                </a:lnTo>
                <a:lnTo>
                  <a:pt x="265588" y="4050739"/>
                </a:lnTo>
                <a:lnTo>
                  <a:pt x="289316" y="4049779"/>
                </a:lnTo>
                <a:lnTo>
                  <a:pt x="578601" y="4049779"/>
                </a:lnTo>
                <a:close/>
              </a:path>
            </a:pathLst>
          </a:custGeom>
          <a:ln w="12191">
            <a:solidFill>
              <a:srgbClr val="E6B81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7922522" y="1269492"/>
            <a:ext cx="434340" cy="579120"/>
          </a:xfrm>
          <a:custGeom>
            <a:avLst/>
            <a:gdLst/>
            <a:ahLst/>
            <a:cxnLst/>
            <a:rect l="l" t="t" r="r" b="b"/>
            <a:pathLst>
              <a:path w="434340" h="579119">
                <a:moveTo>
                  <a:pt x="144649" y="0"/>
                </a:moveTo>
                <a:lnTo>
                  <a:pt x="191575" y="3786"/>
                </a:lnTo>
                <a:lnTo>
                  <a:pt x="236092" y="14750"/>
                </a:lnTo>
                <a:lnTo>
                  <a:pt x="277602" y="32294"/>
                </a:lnTo>
                <a:lnTo>
                  <a:pt x="315511" y="55823"/>
                </a:lnTo>
                <a:lnTo>
                  <a:pt x="349223" y="84742"/>
                </a:lnTo>
                <a:lnTo>
                  <a:pt x="378141" y="118453"/>
                </a:lnTo>
                <a:lnTo>
                  <a:pt x="401670" y="156362"/>
                </a:lnTo>
                <a:lnTo>
                  <a:pt x="419215" y="197873"/>
                </a:lnTo>
                <a:lnTo>
                  <a:pt x="430178" y="242389"/>
                </a:lnTo>
                <a:lnTo>
                  <a:pt x="433965" y="289316"/>
                </a:lnTo>
                <a:lnTo>
                  <a:pt x="433006" y="313039"/>
                </a:lnTo>
                <a:lnTo>
                  <a:pt x="425556" y="358827"/>
                </a:lnTo>
                <a:lnTo>
                  <a:pt x="411228" y="401909"/>
                </a:lnTo>
                <a:lnTo>
                  <a:pt x="390617" y="441689"/>
                </a:lnTo>
                <a:lnTo>
                  <a:pt x="364318" y="477571"/>
                </a:lnTo>
                <a:lnTo>
                  <a:pt x="332929" y="508958"/>
                </a:lnTo>
                <a:lnTo>
                  <a:pt x="297044" y="535254"/>
                </a:lnTo>
                <a:lnTo>
                  <a:pt x="257260" y="555865"/>
                </a:lnTo>
                <a:lnTo>
                  <a:pt x="214172" y="570193"/>
                </a:lnTo>
                <a:lnTo>
                  <a:pt x="168376" y="577642"/>
                </a:lnTo>
                <a:lnTo>
                  <a:pt x="144649" y="578601"/>
                </a:lnTo>
                <a:lnTo>
                  <a:pt x="129957" y="577864"/>
                </a:lnTo>
                <a:lnTo>
                  <a:pt x="88693" y="567380"/>
                </a:lnTo>
                <a:lnTo>
                  <a:pt x="53141" y="545983"/>
                </a:lnTo>
                <a:lnTo>
                  <a:pt x="25225" y="515596"/>
                </a:lnTo>
                <a:lnTo>
                  <a:pt x="6870" y="478146"/>
                </a:lnTo>
                <a:lnTo>
                  <a:pt x="0" y="435555"/>
                </a:lnTo>
                <a:lnTo>
                  <a:pt x="727" y="420668"/>
                </a:lnTo>
                <a:lnTo>
                  <a:pt x="11097" y="378976"/>
                </a:lnTo>
                <a:lnTo>
                  <a:pt x="32276" y="343166"/>
                </a:lnTo>
                <a:lnTo>
                  <a:pt x="62372" y="315068"/>
                </a:lnTo>
                <a:lnTo>
                  <a:pt x="99490" y="296517"/>
                </a:lnTo>
                <a:lnTo>
                  <a:pt x="141737" y="289344"/>
                </a:lnTo>
                <a:lnTo>
                  <a:pt x="433965" y="289316"/>
                </a:lnTo>
              </a:path>
            </a:pathLst>
          </a:custGeom>
          <a:ln w="12191">
            <a:solidFill>
              <a:srgbClr val="E6B81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067171" y="1848093"/>
            <a:ext cx="3324225" cy="0"/>
          </a:xfrm>
          <a:custGeom>
            <a:avLst/>
            <a:gdLst/>
            <a:ahLst/>
            <a:cxnLst/>
            <a:rect l="l" t="t" r="r" b="b"/>
            <a:pathLst>
              <a:path w="3324225">
                <a:moveTo>
                  <a:pt x="3323722" y="0"/>
                </a:moveTo>
                <a:lnTo>
                  <a:pt x="0" y="0"/>
                </a:lnTo>
              </a:path>
            </a:pathLst>
          </a:custGeom>
          <a:ln w="12191">
            <a:solidFill>
              <a:srgbClr val="E6B81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7488691" y="5319272"/>
            <a:ext cx="289560" cy="289560"/>
          </a:xfrm>
          <a:custGeom>
            <a:avLst/>
            <a:gdLst/>
            <a:ahLst/>
            <a:cxnLst/>
            <a:rect l="l" t="t" r="r" b="b"/>
            <a:pathLst>
              <a:path w="289559" h="289560">
                <a:moveTo>
                  <a:pt x="0" y="0"/>
                </a:moveTo>
                <a:lnTo>
                  <a:pt x="42741" y="6419"/>
                </a:lnTo>
                <a:lnTo>
                  <a:pt x="80412" y="24393"/>
                </a:lnTo>
                <a:lnTo>
                  <a:pt x="111088" y="51997"/>
                </a:lnTo>
                <a:lnTo>
                  <a:pt x="132844" y="87306"/>
                </a:lnTo>
                <a:lnTo>
                  <a:pt x="143754" y="128396"/>
                </a:lnTo>
                <a:lnTo>
                  <a:pt x="144649" y="143045"/>
                </a:lnTo>
                <a:lnTo>
                  <a:pt x="143922" y="157932"/>
                </a:lnTo>
                <a:lnTo>
                  <a:pt x="133554" y="199628"/>
                </a:lnTo>
                <a:lnTo>
                  <a:pt x="112380" y="235445"/>
                </a:lnTo>
                <a:lnTo>
                  <a:pt x="82291" y="263550"/>
                </a:lnTo>
                <a:lnTo>
                  <a:pt x="45181" y="282110"/>
                </a:lnTo>
                <a:lnTo>
                  <a:pt x="2942" y="289292"/>
                </a:lnTo>
                <a:lnTo>
                  <a:pt x="289285" y="289322"/>
                </a:lnTo>
              </a:path>
            </a:pathLst>
          </a:custGeom>
          <a:ln w="12191">
            <a:solidFill>
              <a:srgbClr val="E6B81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7488691" y="5319272"/>
            <a:ext cx="289560" cy="579120"/>
          </a:xfrm>
          <a:custGeom>
            <a:avLst/>
            <a:gdLst/>
            <a:ahLst/>
            <a:cxnLst/>
            <a:rect l="l" t="t" r="r" b="b"/>
            <a:pathLst>
              <a:path w="289559" h="579120">
                <a:moveTo>
                  <a:pt x="0" y="578607"/>
                </a:moveTo>
                <a:lnTo>
                  <a:pt x="46918" y="574821"/>
                </a:lnTo>
                <a:lnTo>
                  <a:pt x="91428" y="563860"/>
                </a:lnTo>
                <a:lnTo>
                  <a:pt x="132933" y="546318"/>
                </a:lnTo>
                <a:lnTo>
                  <a:pt x="170838" y="522793"/>
                </a:lnTo>
                <a:lnTo>
                  <a:pt x="204547" y="493878"/>
                </a:lnTo>
                <a:lnTo>
                  <a:pt x="233463" y="460171"/>
                </a:lnTo>
                <a:lnTo>
                  <a:pt x="256991" y="422266"/>
                </a:lnTo>
                <a:lnTo>
                  <a:pt x="274535" y="380759"/>
                </a:lnTo>
                <a:lnTo>
                  <a:pt x="285498" y="336246"/>
                </a:lnTo>
                <a:lnTo>
                  <a:pt x="289285" y="289322"/>
                </a:lnTo>
                <a:lnTo>
                  <a:pt x="289285" y="0"/>
                </a:lnTo>
              </a:path>
            </a:pathLst>
          </a:custGeom>
          <a:ln w="12191">
            <a:solidFill>
              <a:srgbClr val="E6B81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>
            <a:spLocks noGrp="1"/>
          </p:cNvSpPr>
          <p:nvPr>
            <p:ph sz="half" idx="3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9085" marR="451484" indent="-286385">
              <a:lnSpc>
                <a:spcPct val="100000"/>
              </a:lnSpc>
              <a:buFont typeface="Wingdings"/>
              <a:buChar char=""/>
              <a:tabLst>
                <a:tab pos="299720" algn="l"/>
              </a:tabLst>
            </a:pPr>
            <a:r>
              <a:rPr spc="-5" dirty="0"/>
              <a:t>Dat</a:t>
            </a:r>
            <a:r>
              <a:rPr dirty="0"/>
              <a:t>a</a:t>
            </a:r>
            <a:r>
              <a:rPr spc="90" dirty="0">
                <a:latin typeface="Times New Roman"/>
                <a:cs typeface="Times New Roman"/>
              </a:rPr>
              <a:t> </a:t>
            </a:r>
            <a:r>
              <a:rPr spc="-15" dirty="0"/>
              <a:t>Conso</a:t>
            </a:r>
            <a:r>
              <a:rPr dirty="0"/>
              <a:t>lid</a:t>
            </a:r>
            <a:r>
              <a:rPr spc="-5" dirty="0"/>
              <a:t>atio</a:t>
            </a:r>
            <a:r>
              <a:rPr dirty="0"/>
              <a:t>n</a:t>
            </a:r>
            <a:r>
              <a:rPr spc="75" dirty="0">
                <a:latin typeface="Times New Roman"/>
                <a:cs typeface="Times New Roman"/>
              </a:rPr>
              <a:t> </a:t>
            </a:r>
            <a:r>
              <a:rPr spc="-15" dirty="0"/>
              <a:t>f</a:t>
            </a:r>
            <a:r>
              <a:rPr spc="-10" dirty="0"/>
              <a:t>r</a:t>
            </a:r>
            <a:r>
              <a:rPr spc="-25" dirty="0"/>
              <a:t>o</a:t>
            </a:r>
            <a:r>
              <a:rPr dirty="0"/>
              <a:t>m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5" dirty="0"/>
              <a:t>Mu</a:t>
            </a:r>
            <a:r>
              <a:rPr spc="-10" dirty="0"/>
              <a:t>l</a:t>
            </a:r>
            <a:r>
              <a:rPr spc="-5" dirty="0"/>
              <a:t>tipl</a:t>
            </a:r>
            <a:r>
              <a:rPr dirty="0"/>
              <a:t>e</a:t>
            </a:r>
            <a:r>
              <a:rPr spc="95" dirty="0">
                <a:latin typeface="Times New Roman"/>
                <a:cs typeface="Times New Roman"/>
              </a:rPr>
              <a:t> </a:t>
            </a:r>
            <a:r>
              <a:rPr spc="-10" dirty="0"/>
              <a:t>S</a:t>
            </a:r>
            <a:r>
              <a:rPr spc="-20" dirty="0"/>
              <a:t>o</a:t>
            </a:r>
            <a:r>
              <a:rPr spc="-5" dirty="0"/>
              <a:t>urces</a:t>
            </a:r>
          </a:p>
          <a:p>
            <a:pPr marL="299085" marR="447675" indent="-286385">
              <a:lnSpc>
                <a:spcPct val="100000"/>
              </a:lnSpc>
              <a:buFont typeface="Wingdings"/>
              <a:buChar char=""/>
              <a:tabLst>
                <a:tab pos="299720" algn="l"/>
              </a:tabLst>
            </a:pPr>
            <a:r>
              <a:rPr spc="-5" dirty="0"/>
              <a:t>Dat</a:t>
            </a:r>
            <a:r>
              <a:rPr dirty="0"/>
              <a:t>a</a:t>
            </a:r>
            <a:r>
              <a:rPr spc="90" dirty="0">
                <a:latin typeface="Times New Roman"/>
                <a:cs typeface="Times New Roman"/>
              </a:rPr>
              <a:t> </a:t>
            </a:r>
            <a:r>
              <a:rPr spc="-5" dirty="0"/>
              <a:t>D</a:t>
            </a:r>
            <a:r>
              <a:rPr dirty="0"/>
              <a:t>e</a:t>
            </a:r>
            <a:r>
              <a:rPr spc="-5" dirty="0"/>
              <a:t>-</a:t>
            </a:r>
            <a:r>
              <a:rPr dirty="0"/>
              <a:t>d</a:t>
            </a:r>
            <a:r>
              <a:rPr spc="-5" dirty="0"/>
              <a:t>u</a:t>
            </a:r>
            <a:r>
              <a:rPr spc="5" dirty="0"/>
              <a:t>p</a:t>
            </a:r>
            <a:r>
              <a:rPr dirty="0"/>
              <a:t>licati</a:t>
            </a:r>
            <a:r>
              <a:rPr spc="-15" dirty="0"/>
              <a:t>o</a:t>
            </a:r>
            <a:r>
              <a:rPr dirty="0"/>
              <a:t>n</a:t>
            </a:r>
            <a:r>
              <a:rPr spc="75" dirty="0">
                <a:latin typeface="Times New Roman"/>
                <a:cs typeface="Times New Roman"/>
              </a:rPr>
              <a:t> </a:t>
            </a:r>
            <a:r>
              <a:rPr spc="-5" dirty="0"/>
              <a:t>and</a:t>
            </a:r>
            <a:r>
              <a:rPr spc="-5" dirty="0">
                <a:latin typeface="Times New Roman"/>
                <a:cs typeface="Times New Roman"/>
              </a:rPr>
              <a:t> </a:t>
            </a:r>
            <a:r>
              <a:rPr spc="-145" dirty="0"/>
              <a:t>V</a:t>
            </a:r>
            <a:r>
              <a:rPr spc="-5" dirty="0"/>
              <a:t>ali</a:t>
            </a:r>
            <a:r>
              <a:rPr spc="5" dirty="0"/>
              <a:t>d</a:t>
            </a:r>
            <a:r>
              <a:rPr spc="-5" dirty="0"/>
              <a:t>atio</a:t>
            </a:r>
            <a:r>
              <a:rPr dirty="0"/>
              <a:t>n</a:t>
            </a:r>
          </a:p>
          <a:p>
            <a:pPr marL="299085" marR="289560" indent="-286385">
              <a:lnSpc>
                <a:spcPct val="100000"/>
              </a:lnSpc>
              <a:buFont typeface="Wingdings"/>
              <a:buChar char=""/>
              <a:tabLst>
                <a:tab pos="299720" algn="l"/>
              </a:tabLst>
            </a:pPr>
            <a:r>
              <a:rPr spc="-5" dirty="0"/>
              <a:t>Dat</a:t>
            </a:r>
            <a:r>
              <a:rPr dirty="0"/>
              <a:t>a</a:t>
            </a:r>
            <a:r>
              <a:rPr spc="85" dirty="0">
                <a:latin typeface="Times New Roman"/>
                <a:cs typeface="Times New Roman"/>
              </a:rPr>
              <a:t> </a:t>
            </a:r>
            <a:r>
              <a:rPr spc="-5" dirty="0"/>
              <a:t>E</a:t>
            </a:r>
            <a:r>
              <a:rPr dirty="0"/>
              <a:t>x</a:t>
            </a:r>
            <a:r>
              <a:rPr spc="-10" dirty="0"/>
              <a:t>t</a:t>
            </a:r>
            <a:r>
              <a:rPr dirty="0"/>
              <a:t>ra</a:t>
            </a:r>
            <a:r>
              <a:rPr spc="-10" dirty="0"/>
              <a:t>ct</a:t>
            </a:r>
            <a:r>
              <a:rPr spc="-5" dirty="0"/>
              <a:t>ion,</a:t>
            </a:r>
            <a:r>
              <a:rPr spc="-5" dirty="0">
                <a:latin typeface="Times New Roman"/>
                <a:cs typeface="Times New Roman"/>
              </a:rPr>
              <a:t> </a:t>
            </a:r>
            <a:r>
              <a:rPr spc="-210" dirty="0"/>
              <a:t>T</a:t>
            </a:r>
            <a:r>
              <a:rPr spc="-10" dirty="0"/>
              <a:t>ransf</a:t>
            </a:r>
            <a:r>
              <a:rPr spc="-25" dirty="0"/>
              <a:t>o</a:t>
            </a:r>
            <a:r>
              <a:rPr dirty="0"/>
              <a:t>rmation</a:t>
            </a:r>
            <a:r>
              <a:rPr spc="100" dirty="0">
                <a:latin typeface="Times New Roman"/>
                <a:cs typeface="Times New Roman"/>
              </a:rPr>
              <a:t> </a:t>
            </a:r>
            <a:r>
              <a:rPr dirty="0"/>
              <a:t>&amp;</a:t>
            </a:r>
            <a:r>
              <a:rPr spc="90" dirty="0">
                <a:latin typeface="Times New Roman"/>
                <a:cs typeface="Times New Roman"/>
              </a:rPr>
              <a:t> </a:t>
            </a:r>
            <a:r>
              <a:rPr spc="-15" dirty="0"/>
              <a:t>Lo</a:t>
            </a:r>
            <a:r>
              <a:rPr spc="-5" dirty="0"/>
              <a:t>a</a:t>
            </a:r>
            <a:r>
              <a:rPr spc="5" dirty="0"/>
              <a:t>d</a:t>
            </a:r>
            <a:r>
              <a:rPr spc="-5" dirty="0"/>
              <a:t>ing</a:t>
            </a:r>
            <a:r>
              <a:rPr spc="-5" dirty="0">
                <a:latin typeface="Times New Roman"/>
                <a:cs typeface="Times New Roman"/>
              </a:rPr>
              <a:t> </a:t>
            </a:r>
            <a:r>
              <a:rPr spc="-15" dirty="0"/>
              <a:t>(E</a:t>
            </a:r>
            <a:r>
              <a:rPr spc="-25" dirty="0"/>
              <a:t>T</a:t>
            </a:r>
            <a:r>
              <a:rPr spc="-5" dirty="0"/>
              <a:t>L)</a:t>
            </a:r>
          </a:p>
          <a:p>
            <a:pPr marL="299085" indent="-286385">
              <a:lnSpc>
                <a:spcPct val="100000"/>
              </a:lnSpc>
              <a:buFont typeface="Wingdings"/>
              <a:buChar char=""/>
              <a:tabLst>
                <a:tab pos="299720" algn="l"/>
              </a:tabLst>
            </a:pPr>
            <a:r>
              <a:rPr spc="-5" dirty="0"/>
              <a:t>Dat</a:t>
            </a:r>
            <a:r>
              <a:rPr dirty="0"/>
              <a:t>a</a:t>
            </a:r>
            <a:r>
              <a:rPr spc="90" dirty="0">
                <a:latin typeface="Times New Roman"/>
                <a:cs typeface="Times New Roman"/>
              </a:rPr>
              <a:t> </a:t>
            </a:r>
            <a:r>
              <a:rPr spc="-5" dirty="0"/>
              <a:t>Cle</a:t>
            </a:r>
            <a:r>
              <a:rPr dirty="0"/>
              <a:t>a</a:t>
            </a:r>
            <a:r>
              <a:rPr spc="-5" dirty="0"/>
              <a:t>ns</a:t>
            </a:r>
            <a:r>
              <a:rPr spc="5" dirty="0"/>
              <a:t>i</a:t>
            </a:r>
            <a:r>
              <a:rPr spc="-5" dirty="0"/>
              <a:t>ng</a:t>
            </a:r>
          </a:p>
          <a:p>
            <a:pPr marL="299085" marR="5080" indent="-286385">
              <a:lnSpc>
                <a:spcPct val="100000"/>
              </a:lnSpc>
              <a:buFont typeface="Wingdings"/>
              <a:buChar char=""/>
              <a:tabLst>
                <a:tab pos="299720" algn="l"/>
              </a:tabLst>
            </a:pPr>
            <a:r>
              <a:rPr spc="-5" dirty="0"/>
              <a:t>Dat</a:t>
            </a:r>
            <a:r>
              <a:rPr dirty="0"/>
              <a:t>a</a:t>
            </a:r>
            <a:r>
              <a:rPr spc="90" dirty="0">
                <a:latin typeface="Times New Roman"/>
                <a:cs typeface="Times New Roman"/>
              </a:rPr>
              <a:t> </a:t>
            </a:r>
            <a:r>
              <a:rPr spc="-5" dirty="0"/>
              <a:t>d</a:t>
            </a:r>
            <a:r>
              <a:rPr spc="5" dirty="0"/>
              <a:t>i</a:t>
            </a:r>
            <a:r>
              <a:rPr spc="-10" dirty="0"/>
              <a:t>sc</a:t>
            </a:r>
            <a:r>
              <a:rPr spc="-20" dirty="0"/>
              <a:t>o</a:t>
            </a:r>
            <a:r>
              <a:rPr spc="-15" dirty="0"/>
              <a:t>v</a:t>
            </a:r>
            <a:r>
              <a:rPr spc="-5" dirty="0"/>
              <a:t>er</a:t>
            </a:r>
            <a:r>
              <a:rPr dirty="0"/>
              <a:t>y</a:t>
            </a:r>
            <a:r>
              <a:rPr spc="90" dirty="0">
                <a:latin typeface="Times New Roman"/>
                <a:cs typeface="Times New Roman"/>
              </a:rPr>
              <a:t> </a:t>
            </a:r>
            <a:r>
              <a:rPr spc="-5" dirty="0"/>
              <a:t>an</a:t>
            </a:r>
            <a:r>
              <a:rPr dirty="0"/>
              <a:t>d</a:t>
            </a:r>
            <a:r>
              <a:rPr spc="95" dirty="0">
                <a:latin typeface="Times New Roman"/>
                <a:cs typeface="Times New Roman"/>
              </a:rPr>
              <a:t> </a:t>
            </a:r>
            <a:r>
              <a:rPr spc="-10" dirty="0"/>
              <a:t>t</a:t>
            </a:r>
            <a:r>
              <a:rPr spc="-15" dirty="0"/>
              <a:t>ho</a:t>
            </a:r>
            <a:r>
              <a:rPr spc="-20" dirty="0"/>
              <a:t>ro</a:t>
            </a:r>
            <a:r>
              <a:rPr spc="-5" dirty="0"/>
              <a:t>ugh</a:t>
            </a:r>
            <a:r>
              <a:rPr spc="-5" dirty="0">
                <a:latin typeface="Times New Roman"/>
                <a:cs typeface="Times New Roman"/>
              </a:rPr>
              <a:t> </a:t>
            </a:r>
            <a:r>
              <a:rPr spc="-5" dirty="0"/>
              <a:t>und</a:t>
            </a:r>
            <a:r>
              <a:rPr dirty="0"/>
              <a:t>ers</a:t>
            </a:r>
            <a:r>
              <a:rPr spc="-15" dirty="0"/>
              <a:t>t</a:t>
            </a:r>
            <a:r>
              <a:rPr spc="-5" dirty="0"/>
              <a:t>an</a:t>
            </a:r>
            <a:r>
              <a:rPr dirty="0"/>
              <a:t>d</a:t>
            </a:r>
            <a:r>
              <a:rPr spc="-5" dirty="0"/>
              <a:t>in</a:t>
            </a:r>
            <a:r>
              <a:rPr dirty="0"/>
              <a:t>g</a:t>
            </a:r>
            <a:r>
              <a:rPr spc="90" dirty="0">
                <a:latin typeface="Times New Roman"/>
                <a:cs typeface="Times New Roman"/>
              </a:rPr>
              <a:t> </a:t>
            </a:r>
            <a:r>
              <a:rPr spc="-15" dirty="0"/>
              <a:t>o</a:t>
            </a:r>
            <a:r>
              <a:rPr dirty="0"/>
              <a:t>f</a:t>
            </a:r>
            <a:r>
              <a:rPr spc="85" dirty="0">
                <a:latin typeface="Times New Roman"/>
                <a:cs typeface="Times New Roman"/>
              </a:rPr>
              <a:t> </a:t>
            </a:r>
            <a:r>
              <a:rPr spc="-5" dirty="0"/>
              <a:t>Cust</a:t>
            </a:r>
            <a:r>
              <a:rPr spc="-15" dirty="0"/>
              <a:t>o</a:t>
            </a:r>
            <a:r>
              <a:rPr spc="-5" dirty="0"/>
              <a:t>m</a:t>
            </a:r>
            <a:r>
              <a:rPr dirty="0"/>
              <a:t>er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5" dirty="0"/>
              <a:t>Data</a:t>
            </a:r>
          </a:p>
          <a:p>
            <a:pPr marL="299085" marR="755015" indent="-286385">
              <a:lnSpc>
                <a:spcPct val="100000"/>
              </a:lnSpc>
              <a:buFont typeface="Wingdings"/>
              <a:buChar char=""/>
              <a:tabLst>
                <a:tab pos="299720" algn="l"/>
              </a:tabLst>
            </a:pPr>
            <a:r>
              <a:rPr spc="-80" dirty="0"/>
              <a:t>R</a:t>
            </a:r>
            <a:r>
              <a:rPr spc="-5" dirty="0"/>
              <a:t>elevan</a:t>
            </a:r>
            <a:r>
              <a:rPr dirty="0"/>
              <a:t>t</a:t>
            </a:r>
            <a:r>
              <a:rPr spc="110" dirty="0">
                <a:latin typeface="Times New Roman"/>
                <a:cs typeface="Times New Roman"/>
              </a:rPr>
              <a:t> </a:t>
            </a:r>
            <a:r>
              <a:rPr spc="-5" dirty="0"/>
              <a:t>Cu</a:t>
            </a:r>
            <a:r>
              <a:rPr spc="5" dirty="0"/>
              <a:t>s</a:t>
            </a:r>
            <a:r>
              <a:rPr spc="-5" dirty="0"/>
              <a:t>t</a:t>
            </a:r>
            <a:r>
              <a:rPr spc="-15" dirty="0"/>
              <a:t>o</a:t>
            </a:r>
            <a:r>
              <a:rPr dirty="0"/>
              <a:t>m</a:t>
            </a:r>
            <a:r>
              <a:rPr spc="-5" dirty="0"/>
              <a:t>er</a:t>
            </a:r>
            <a:r>
              <a:rPr spc="-5" dirty="0">
                <a:latin typeface="Times New Roman"/>
                <a:cs typeface="Times New Roman"/>
              </a:rPr>
              <a:t> </a:t>
            </a:r>
            <a:r>
              <a:rPr dirty="0"/>
              <a:t>Segme</a:t>
            </a:r>
            <a:r>
              <a:rPr spc="-5" dirty="0"/>
              <a:t>nta</a:t>
            </a:r>
            <a:r>
              <a:rPr spc="-10" dirty="0"/>
              <a:t>t</a:t>
            </a:r>
            <a:r>
              <a:rPr spc="-5" dirty="0"/>
              <a:t>io</a:t>
            </a:r>
            <a:r>
              <a:rPr dirty="0"/>
              <a:t>n</a:t>
            </a:r>
            <a:r>
              <a:rPr spc="110" dirty="0">
                <a:latin typeface="Times New Roman"/>
                <a:cs typeface="Times New Roman"/>
              </a:rPr>
              <a:t> </a:t>
            </a:r>
            <a:r>
              <a:rPr spc="-5" dirty="0"/>
              <a:t>M</a:t>
            </a:r>
            <a:r>
              <a:rPr spc="-15" dirty="0"/>
              <a:t>o</a:t>
            </a:r>
            <a:r>
              <a:rPr dirty="0"/>
              <a:t>d</a:t>
            </a:r>
            <a:r>
              <a:rPr spc="-5" dirty="0"/>
              <a:t>els</a:t>
            </a:r>
          </a:p>
        </p:txBody>
      </p:sp>
      <p:sp>
        <p:nvSpPr>
          <p:cNvPr id="30" name="object 30"/>
          <p:cNvSpPr/>
          <p:nvPr/>
        </p:nvSpPr>
        <p:spPr>
          <a:xfrm>
            <a:off x="0" y="0"/>
            <a:ext cx="1325880" cy="134569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Copyri</a:t>
            </a:r>
            <a:r>
              <a:rPr spc="-5" dirty="0"/>
              <a:t>gh</a:t>
            </a:r>
            <a:r>
              <a:rPr dirty="0"/>
              <a:t>t</a:t>
            </a:r>
            <a:r>
              <a:rPr spc="65" dirty="0">
                <a:latin typeface="Times New Roman"/>
                <a:cs typeface="Times New Roman"/>
              </a:rPr>
              <a:t> </a:t>
            </a:r>
            <a:r>
              <a:rPr dirty="0"/>
              <a:t>S</a:t>
            </a:r>
            <a:r>
              <a:rPr spc="-10" dirty="0"/>
              <a:t>i</a:t>
            </a:r>
            <a:r>
              <a:rPr spc="-5" dirty="0"/>
              <a:t>gu</a:t>
            </a:r>
            <a:r>
              <a:rPr dirty="0"/>
              <a:t>r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spc="-5" dirty="0"/>
              <a:t>E</a:t>
            </a:r>
            <a:r>
              <a:rPr spc="-10" dirty="0"/>
              <a:t>co</a:t>
            </a:r>
            <a:r>
              <a:rPr spc="-5" dirty="0"/>
              <a:t>mmerce</a:t>
            </a:r>
            <a:r>
              <a:rPr dirty="0"/>
              <a:t>.</a:t>
            </a:r>
            <a:r>
              <a:rPr spc="75" dirty="0">
                <a:latin typeface="Times New Roman"/>
                <a:cs typeface="Times New Roman"/>
              </a:rPr>
              <a:t> </a:t>
            </a:r>
            <a:r>
              <a:rPr spc="-15" dirty="0"/>
              <a:t>A</a:t>
            </a:r>
            <a:r>
              <a:rPr spc="-5" dirty="0"/>
              <a:t>ll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dirty="0"/>
              <a:t>R</a:t>
            </a:r>
            <a:r>
              <a:rPr spc="-5" dirty="0"/>
              <a:t>igh</a:t>
            </a:r>
            <a:r>
              <a:rPr dirty="0"/>
              <a:t>t</a:t>
            </a:r>
            <a:r>
              <a:rPr spc="-5" dirty="0"/>
              <a:t>s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dirty="0"/>
              <a:t>R</a:t>
            </a:r>
            <a:r>
              <a:rPr spc="-5" dirty="0"/>
              <a:t>eserv</a:t>
            </a:r>
            <a:r>
              <a:rPr dirty="0"/>
              <a:t>ed</a:t>
            </a:r>
          </a:p>
        </p:txBody>
      </p:sp>
      <p:sp>
        <p:nvSpPr>
          <p:cNvPr id="32" name="object 3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14</a:t>
            </a:fld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28725">
              <a:lnSpc>
                <a:spcPct val="100000"/>
              </a:lnSpc>
            </a:pPr>
            <a:r>
              <a:rPr spc="-25" dirty="0"/>
              <a:t>Ecommerce</a:t>
            </a:r>
            <a:r>
              <a:rPr spc="175" dirty="0">
                <a:latin typeface="Times New Roman"/>
                <a:cs typeface="Times New Roman"/>
              </a:rPr>
              <a:t> </a:t>
            </a:r>
            <a:r>
              <a:rPr spc="-20" dirty="0"/>
              <a:t>So</a:t>
            </a:r>
            <a:r>
              <a:rPr spc="-25" dirty="0"/>
              <a:t>l</a:t>
            </a:r>
            <a:r>
              <a:rPr spc="-5" dirty="0"/>
              <a:t>ut</a:t>
            </a:r>
            <a:r>
              <a:rPr spc="5" dirty="0"/>
              <a:t>i</a:t>
            </a:r>
            <a:r>
              <a:rPr spc="-20" dirty="0"/>
              <a:t>ons</a:t>
            </a:r>
          </a:p>
        </p:txBody>
      </p:sp>
      <p:sp>
        <p:nvSpPr>
          <p:cNvPr id="3" name="object 3"/>
          <p:cNvSpPr/>
          <p:nvPr/>
        </p:nvSpPr>
        <p:spPr>
          <a:xfrm>
            <a:off x="4444745" y="1494282"/>
            <a:ext cx="1225550" cy="797560"/>
          </a:xfrm>
          <a:custGeom>
            <a:avLst/>
            <a:gdLst/>
            <a:ahLst/>
            <a:cxnLst/>
            <a:rect l="l" t="t" r="r" b="b"/>
            <a:pathLst>
              <a:path w="1225550" h="797560">
                <a:moveTo>
                  <a:pt x="1092464" y="0"/>
                </a:moveTo>
                <a:lnTo>
                  <a:pt x="121175" y="503"/>
                </a:lnTo>
                <a:lnTo>
                  <a:pt x="79908" y="10949"/>
                </a:lnTo>
                <a:lnTo>
                  <a:pt x="44963" y="33188"/>
                </a:lnTo>
                <a:lnTo>
                  <a:pt x="18617" y="64943"/>
                </a:lnTo>
                <a:lnTo>
                  <a:pt x="3147" y="103937"/>
                </a:lnTo>
                <a:lnTo>
                  <a:pt x="0" y="132831"/>
                </a:lnTo>
                <a:lnTo>
                  <a:pt x="503" y="675876"/>
                </a:lnTo>
                <a:lnTo>
                  <a:pt x="10949" y="717143"/>
                </a:lnTo>
                <a:lnTo>
                  <a:pt x="33188" y="752088"/>
                </a:lnTo>
                <a:lnTo>
                  <a:pt x="64943" y="778434"/>
                </a:lnTo>
                <a:lnTo>
                  <a:pt x="103937" y="793904"/>
                </a:lnTo>
                <a:lnTo>
                  <a:pt x="132831" y="797051"/>
                </a:lnTo>
                <a:lnTo>
                  <a:pt x="1104120" y="796548"/>
                </a:lnTo>
                <a:lnTo>
                  <a:pt x="1145387" y="786102"/>
                </a:lnTo>
                <a:lnTo>
                  <a:pt x="1180332" y="763863"/>
                </a:lnTo>
                <a:lnTo>
                  <a:pt x="1206678" y="732108"/>
                </a:lnTo>
                <a:lnTo>
                  <a:pt x="1222148" y="693114"/>
                </a:lnTo>
                <a:lnTo>
                  <a:pt x="1225295" y="664220"/>
                </a:lnTo>
                <a:lnTo>
                  <a:pt x="1224792" y="121175"/>
                </a:lnTo>
                <a:lnTo>
                  <a:pt x="1214346" y="79908"/>
                </a:lnTo>
                <a:lnTo>
                  <a:pt x="1192107" y="44963"/>
                </a:lnTo>
                <a:lnTo>
                  <a:pt x="1160352" y="18617"/>
                </a:lnTo>
                <a:lnTo>
                  <a:pt x="1121358" y="3147"/>
                </a:lnTo>
                <a:lnTo>
                  <a:pt x="1092464" y="0"/>
                </a:lnTo>
                <a:close/>
              </a:path>
            </a:pathLst>
          </a:custGeom>
          <a:solidFill>
            <a:srgbClr val="8FC2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637027" y="1670728"/>
            <a:ext cx="838835" cy="440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6060" marR="5080" indent="-213995">
              <a:lnSpc>
                <a:spcPts val="1670"/>
              </a:lnSpc>
            </a:pP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Sh</a:t>
            </a:r>
            <a:r>
              <a:rPr sz="1600" spc="-15" dirty="0">
                <a:solidFill>
                  <a:srgbClr val="FFFFFF"/>
                </a:solidFill>
                <a:latin typeface="Trebuchet MS"/>
                <a:cs typeface="Trebuchet MS"/>
              </a:rPr>
              <a:t>opping</a:t>
            </a:r>
            <a:r>
              <a:rPr sz="16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C</a:t>
            </a:r>
            <a:r>
              <a:rPr sz="1600" spc="-15" dirty="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rt</a:t>
            </a:r>
            <a:endParaRPr sz="1600">
              <a:latin typeface="Trebuchet MS"/>
              <a:cs typeface="Trebuchet M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678058" y="1996958"/>
            <a:ext cx="689610" cy="427990"/>
          </a:xfrm>
          <a:custGeom>
            <a:avLst/>
            <a:gdLst/>
            <a:ahLst/>
            <a:cxnLst/>
            <a:rect l="l" t="t" r="r" b="b"/>
            <a:pathLst>
              <a:path w="689610" h="427989">
                <a:moveTo>
                  <a:pt x="0" y="0"/>
                </a:moveTo>
                <a:lnTo>
                  <a:pt x="38573" y="13994"/>
                </a:lnTo>
                <a:lnTo>
                  <a:pt x="76788" y="28813"/>
                </a:lnTo>
                <a:lnTo>
                  <a:pt x="114634" y="44450"/>
                </a:lnTo>
                <a:lnTo>
                  <a:pt x="152097" y="60896"/>
                </a:lnTo>
                <a:lnTo>
                  <a:pt x="189166" y="78145"/>
                </a:lnTo>
                <a:lnTo>
                  <a:pt x="225828" y="96188"/>
                </a:lnTo>
                <a:lnTo>
                  <a:pt x="262071" y="115017"/>
                </a:lnTo>
                <a:lnTo>
                  <a:pt x="297882" y="134626"/>
                </a:lnTo>
                <a:lnTo>
                  <a:pt x="333249" y="155005"/>
                </a:lnTo>
                <a:lnTo>
                  <a:pt x="368160" y="176147"/>
                </a:lnTo>
                <a:lnTo>
                  <a:pt x="402602" y="198045"/>
                </a:lnTo>
                <a:lnTo>
                  <a:pt x="436563" y="220691"/>
                </a:lnTo>
                <a:lnTo>
                  <a:pt x="470031" y="244077"/>
                </a:lnTo>
                <a:lnTo>
                  <a:pt x="502994" y="268195"/>
                </a:lnTo>
                <a:lnTo>
                  <a:pt x="535438" y="293038"/>
                </a:lnTo>
                <a:lnTo>
                  <a:pt x="567352" y="318597"/>
                </a:lnTo>
                <a:lnTo>
                  <a:pt x="598723" y="344865"/>
                </a:lnTo>
                <a:lnTo>
                  <a:pt x="629539" y="371835"/>
                </a:lnTo>
                <a:lnTo>
                  <a:pt x="659788" y="399498"/>
                </a:lnTo>
                <a:lnTo>
                  <a:pt x="689457" y="427847"/>
                </a:lnTo>
              </a:path>
            </a:pathLst>
          </a:custGeom>
          <a:ln w="12191">
            <a:solidFill>
              <a:srgbClr val="8FC22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069329" y="2431542"/>
            <a:ext cx="1225550" cy="797560"/>
          </a:xfrm>
          <a:custGeom>
            <a:avLst/>
            <a:gdLst/>
            <a:ahLst/>
            <a:cxnLst/>
            <a:rect l="l" t="t" r="r" b="b"/>
            <a:pathLst>
              <a:path w="1225550" h="797560">
                <a:moveTo>
                  <a:pt x="1092464" y="0"/>
                </a:moveTo>
                <a:lnTo>
                  <a:pt x="121175" y="503"/>
                </a:lnTo>
                <a:lnTo>
                  <a:pt x="79908" y="10949"/>
                </a:lnTo>
                <a:lnTo>
                  <a:pt x="44963" y="33188"/>
                </a:lnTo>
                <a:lnTo>
                  <a:pt x="18617" y="64943"/>
                </a:lnTo>
                <a:lnTo>
                  <a:pt x="3147" y="103937"/>
                </a:lnTo>
                <a:lnTo>
                  <a:pt x="0" y="132831"/>
                </a:lnTo>
                <a:lnTo>
                  <a:pt x="503" y="675876"/>
                </a:lnTo>
                <a:lnTo>
                  <a:pt x="10949" y="717143"/>
                </a:lnTo>
                <a:lnTo>
                  <a:pt x="33188" y="752088"/>
                </a:lnTo>
                <a:lnTo>
                  <a:pt x="64943" y="778434"/>
                </a:lnTo>
                <a:lnTo>
                  <a:pt x="103937" y="793904"/>
                </a:lnTo>
                <a:lnTo>
                  <a:pt x="132831" y="797051"/>
                </a:lnTo>
                <a:lnTo>
                  <a:pt x="1104120" y="796548"/>
                </a:lnTo>
                <a:lnTo>
                  <a:pt x="1145387" y="786102"/>
                </a:lnTo>
                <a:lnTo>
                  <a:pt x="1180332" y="763863"/>
                </a:lnTo>
                <a:lnTo>
                  <a:pt x="1206678" y="732108"/>
                </a:lnTo>
                <a:lnTo>
                  <a:pt x="1222148" y="693114"/>
                </a:lnTo>
                <a:lnTo>
                  <a:pt x="1225295" y="664220"/>
                </a:lnTo>
                <a:lnTo>
                  <a:pt x="1224792" y="121175"/>
                </a:lnTo>
                <a:lnTo>
                  <a:pt x="1214346" y="79908"/>
                </a:lnTo>
                <a:lnTo>
                  <a:pt x="1192107" y="44963"/>
                </a:lnTo>
                <a:lnTo>
                  <a:pt x="1160352" y="18617"/>
                </a:lnTo>
                <a:lnTo>
                  <a:pt x="1121358" y="3147"/>
                </a:lnTo>
                <a:lnTo>
                  <a:pt x="1092464" y="0"/>
                </a:lnTo>
                <a:close/>
              </a:path>
            </a:pathLst>
          </a:custGeom>
          <a:solidFill>
            <a:srgbClr val="8FC2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069329" y="2431542"/>
            <a:ext cx="1225550" cy="797560"/>
          </a:xfrm>
          <a:custGeom>
            <a:avLst/>
            <a:gdLst/>
            <a:ahLst/>
            <a:cxnLst/>
            <a:rect l="l" t="t" r="r" b="b"/>
            <a:pathLst>
              <a:path w="1225550" h="797560">
                <a:moveTo>
                  <a:pt x="0" y="132831"/>
                </a:moveTo>
                <a:lnTo>
                  <a:pt x="6955" y="90275"/>
                </a:lnTo>
                <a:lnTo>
                  <a:pt x="26303" y="53441"/>
                </a:lnTo>
                <a:lnTo>
                  <a:pt x="55768" y="24606"/>
                </a:lnTo>
                <a:lnTo>
                  <a:pt x="93074" y="6045"/>
                </a:lnTo>
                <a:lnTo>
                  <a:pt x="1092464" y="0"/>
                </a:lnTo>
                <a:lnTo>
                  <a:pt x="1107144" y="800"/>
                </a:lnTo>
                <a:lnTo>
                  <a:pt x="1148046" y="12140"/>
                </a:lnTo>
                <a:lnTo>
                  <a:pt x="1182467" y="35113"/>
                </a:lnTo>
                <a:lnTo>
                  <a:pt x="1208130" y="67445"/>
                </a:lnTo>
                <a:lnTo>
                  <a:pt x="1222761" y="106858"/>
                </a:lnTo>
                <a:lnTo>
                  <a:pt x="1225295" y="664220"/>
                </a:lnTo>
                <a:lnTo>
                  <a:pt x="1224495" y="678900"/>
                </a:lnTo>
                <a:lnTo>
                  <a:pt x="1213155" y="719802"/>
                </a:lnTo>
                <a:lnTo>
                  <a:pt x="1190182" y="754223"/>
                </a:lnTo>
                <a:lnTo>
                  <a:pt x="1157850" y="779886"/>
                </a:lnTo>
                <a:lnTo>
                  <a:pt x="1118437" y="794517"/>
                </a:lnTo>
                <a:lnTo>
                  <a:pt x="132831" y="797051"/>
                </a:lnTo>
                <a:lnTo>
                  <a:pt x="118151" y="796251"/>
                </a:lnTo>
                <a:lnTo>
                  <a:pt x="77249" y="784911"/>
                </a:lnTo>
                <a:lnTo>
                  <a:pt x="42828" y="761938"/>
                </a:lnTo>
                <a:lnTo>
                  <a:pt x="17165" y="729606"/>
                </a:lnTo>
                <a:lnTo>
                  <a:pt x="2534" y="690193"/>
                </a:lnTo>
                <a:lnTo>
                  <a:pt x="0" y="132831"/>
                </a:lnTo>
                <a:close/>
              </a:path>
            </a:pathLst>
          </a:custGeom>
          <a:ln w="198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6165346" y="2502579"/>
            <a:ext cx="1030605" cy="6521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12395" algn="just">
              <a:lnSpc>
                <a:spcPts val="1670"/>
              </a:lnSpc>
            </a:pPr>
            <a:r>
              <a:rPr sz="1600" spc="-85" dirty="0">
                <a:solidFill>
                  <a:srgbClr val="FFFFFF"/>
                </a:solidFill>
                <a:latin typeface="Trebuchet MS"/>
                <a:cs typeface="Trebuchet MS"/>
              </a:rPr>
              <a:t>P</a:t>
            </a:r>
            <a:r>
              <a:rPr sz="1600" spc="-15" dirty="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sz="1600" spc="-5" dirty="0">
                <a:solidFill>
                  <a:srgbClr val="FFFFFF"/>
                </a:solidFill>
                <a:latin typeface="Trebuchet MS"/>
                <a:cs typeface="Trebuchet MS"/>
              </a:rPr>
              <a:t>y</a:t>
            </a:r>
            <a:r>
              <a:rPr sz="1600" spc="-20" dirty="0">
                <a:solidFill>
                  <a:srgbClr val="FFFFFF"/>
                </a:solidFill>
                <a:latin typeface="Trebuchet MS"/>
                <a:cs typeface="Trebuchet MS"/>
              </a:rPr>
              <a:t>me</a:t>
            </a: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nt</a:t>
            </a:r>
            <a:r>
              <a:rPr sz="16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FFFFFF"/>
                </a:solidFill>
                <a:latin typeface="Trebuchet MS"/>
                <a:cs typeface="Trebuchet MS"/>
              </a:rPr>
              <a:t>Ga</a:t>
            </a:r>
            <a:r>
              <a:rPr sz="1600" spc="-5" dirty="0">
                <a:solidFill>
                  <a:srgbClr val="FFFFFF"/>
                </a:solidFill>
                <a:latin typeface="Trebuchet MS"/>
                <a:cs typeface="Trebuchet MS"/>
              </a:rPr>
              <a:t>t</a:t>
            </a: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e</a:t>
            </a:r>
            <a:r>
              <a:rPr sz="1600" spc="-15" dirty="0">
                <a:solidFill>
                  <a:srgbClr val="FFFFFF"/>
                </a:solidFill>
                <a:latin typeface="Trebuchet MS"/>
                <a:cs typeface="Trebuchet MS"/>
              </a:rPr>
              <a:t>way</a:t>
            </a:r>
            <a:r>
              <a:rPr sz="16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In</a:t>
            </a:r>
            <a:r>
              <a:rPr sz="1600" spc="-15" dirty="0">
                <a:solidFill>
                  <a:srgbClr val="FFFFFF"/>
                </a:solidFill>
                <a:latin typeface="Trebuchet MS"/>
                <a:cs typeface="Trebuchet MS"/>
              </a:rPr>
              <a:t>t</a:t>
            </a:r>
            <a:r>
              <a:rPr sz="1600" spc="-5" dirty="0">
                <a:solidFill>
                  <a:srgbClr val="FFFFFF"/>
                </a:solidFill>
                <a:latin typeface="Trebuchet MS"/>
                <a:cs typeface="Trebuchet MS"/>
              </a:rPr>
              <a:t>e</a:t>
            </a: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g</a:t>
            </a:r>
            <a:r>
              <a:rPr sz="1600" spc="-5" dirty="0">
                <a:solidFill>
                  <a:srgbClr val="FFFFFF"/>
                </a:solidFill>
                <a:latin typeface="Trebuchet MS"/>
                <a:cs typeface="Trebuchet MS"/>
              </a:rPr>
              <a:t>r</a:t>
            </a:r>
            <a:r>
              <a:rPr sz="1600" spc="-15" dirty="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t</a:t>
            </a:r>
            <a:r>
              <a:rPr sz="1600" spc="-15" dirty="0">
                <a:solidFill>
                  <a:srgbClr val="FFFFFF"/>
                </a:solidFill>
                <a:latin typeface="Trebuchet MS"/>
                <a:cs typeface="Trebuchet MS"/>
              </a:rPr>
              <a:t>ion</a:t>
            </a:r>
            <a:endParaRPr sz="1600">
              <a:latin typeface="Trebuchet MS"/>
              <a:cs typeface="Trebuchet MS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6854433" y="3235970"/>
            <a:ext cx="41910" cy="774700"/>
          </a:xfrm>
          <a:custGeom>
            <a:avLst/>
            <a:gdLst/>
            <a:ahLst/>
            <a:cxnLst/>
            <a:rect l="l" t="t" r="r" b="b"/>
            <a:pathLst>
              <a:path w="41909" h="774700">
                <a:moveTo>
                  <a:pt x="0" y="0"/>
                </a:moveTo>
                <a:lnTo>
                  <a:pt x="7807" y="38330"/>
                </a:lnTo>
                <a:lnTo>
                  <a:pt x="14806" y="76778"/>
                </a:lnTo>
                <a:lnTo>
                  <a:pt x="20998" y="115331"/>
                </a:lnTo>
                <a:lnTo>
                  <a:pt x="26381" y="153977"/>
                </a:lnTo>
                <a:lnTo>
                  <a:pt x="30956" y="192701"/>
                </a:lnTo>
                <a:lnTo>
                  <a:pt x="34723" y="231492"/>
                </a:lnTo>
                <a:lnTo>
                  <a:pt x="37682" y="270337"/>
                </a:lnTo>
                <a:lnTo>
                  <a:pt x="39832" y="309224"/>
                </a:lnTo>
                <a:lnTo>
                  <a:pt x="41174" y="348138"/>
                </a:lnTo>
                <a:lnTo>
                  <a:pt x="41708" y="387069"/>
                </a:lnTo>
                <a:lnTo>
                  <a:pt x="41432" y="426002"/>
                </a:lnTo>
                <a:lnTo>
                  <a:pt x="40349" y="464926"/>
                </a:lnTo>
                <a:lnTo>
                  <a:pt x="38456" y="503827"/>
                </a:lnTo>
                <a:lnTo>
                  <a:pt x="35755" y="542693"/>
                </a:lnTo>
                <a:lnTo>
                  <a:pt x="32245" y="581511"/>
                </a:lnTo>
                <a:lnTo>
                  <a:pt x="27926" y="620268"/>
                </a:lnTo>
                <a:lnTo>
                  <a:pt x="22798" y="658952"/>
                </a:lnTo>
                <a:lnTo>
                  <a:pt x="16861" y="697549"/>
                </a:lnTo>
                <a:lnTo>
                  <a:pt x="10115" y="736048"/>
                </a:lnTo>
                <a:lnTo>
                  <a:pt x="2560" y="774435"/>
                </a:lnTo>
              </a:path>
            </a:pathLst>
          </a:custGeom>
          <a:ln w="12191">
            <a:solidFill>
              <a:srgbClr val="8FC22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140957" y="4018026"/>
            <a:ext cx="1225550" cy="797560"/>
          </a:xfrm>
          <a:custGeom>
            <a:avLst/>
            <a:gdLst/>
            <a:ahLst/>
            <a:cxnLst/>
            <a:rect l="l" t="t" r="r" b="b"/>
            <a:pathLst>
              <a:path w="1225550" h="797560">
                <a:moveTo>
                  <a:pt x="1092464" y="0"/>
                </a:moveTo>
                <a:lnTo>
                  <a:pt x="121171" y="504"/>
                </a:lnTo>
                <a:lnTo>
                  <a:pt x="79905" y="10951"/>
                </a:lnTo>
                <a:lnTo>
                  <a:pt x="44961" y="33191"/>
                </a:lnTo>
                <a:lnTo>
                  <a:pt x="18617" y="64946"/>
                </a:lnTo>
                <a:lnTo>
                  <a:pt x="3147" y="103942"/>
                </a:lnTo>
                <a:lnTo>
                  <a:pt x="0" y="132837"/>
                </a:lnTo>
                <a:lnTo>
                  <a:pt x="504" y="675875"/>
                </a:lnTo>
                <a:lnTo>
                  <a:pt x="10951" y="717144"/>
                </a:lnTo>
                <a:lnTo>
                  <a:pt x="33190" y="752089"/>
                </a:lnTo>
                <a:lnTo>
                  <a:pt x="64944" y="778434"/>
                </a:lnTo>
                <a:lnTo>
                  <a:pt x="103938" y="793904"/>
                </a:lnTo>
                <a:lnTo>
                  <a:pt x="132831" y="797051"/>
                </a:lnTo>
                <a:lnTo>
                  <a:pt x="1104124" y="796547"/>
                </a:lnTo>
                <a:lnTo>
                  <a:pt x="1145390" y="786100"/>
                </a:lnTo>
                <a:lnTo>
                  <a:pt x="1180334" y="763860"/>
                </a:lnTo>
                <a:lnTo>
                  <a:pt x="1206678" y="732105"/>
                </a:lnTo>
                <a:lnTo>
                  <a:pt x="1222148" y="693109"/>
                </a:lnTo>
                <a:lnTo>
                  <a:pt x="1225295" y="664214"/>
                </a:lnTo>
                <a:lnTo>
                  <a:pt x="1224791" y="121176"/>
                </a:lnTo>
                <a:lnTo>
                  <a:pt x="1214344" y="79907"/>
                </a:lnTo>
                <a:lnTo>
                  <a:pt x="1192105" y="44962"/>
                </a:lnTo>
                <a:lnTo>
                  <a:pt x="1160351" y="18617"/>
                </a:lnTo>
                <a:lnTo>
                  <a:pt x="1121357" y="3147"/>
                </a:lnTo>
                <a:lnTo>
                  <a:pt x="1092464" y="0"/>
                </a:lnTo>
                <a:close/>
              </a:path>
            </a:pathLst>
          </a:custGeom>
          <a:solidFill>
            <a:srgbClr val="8FC2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140957" y="4018026"/>
            <a:ext cx="1225550" cy="797560"/>
          </a:xfrm>
          <a:custGeom>
            <a:avLst/>
            <a:gdLst/>
            <a:ahLst/>
            <a:cxnLst/>
            <a:rect l="l" t="t" r="r" b="b"/>
            <a:pathLst>
              <a:path w="1225550" h="797560">
                <a:moveTo>
                  <a:pt x="0" y="132837"/>
                </a:moveTo>
                <a:lnTo>
                  <a:pt x="6955" y="90279"/>
                </a:lnTo>
                <a:lnTo>
                  <a:pt x="26302" y="53444"/>
                </a:lnTo>
                <a:lnTo>
                  <a:pt x="55766" y="24608"/>
                </a:lnTo>
                <a:lnTo>
                  <a:pt x="93070" y="6046"/>
                </a:lnTo>
                <a:lnTo>
                  <a:pt x="1092464" y="0"/>
                </a:lnTo>
                <a:lnTo>
                  <a:pt x="1107144" y="800"/>
                </a:lnTo>
                <a:lnTo>
                  <a:pt x="1148045" y="12139"/>
                </a:lnTo>
                <a:lnTo>
                  <a:pt x="1182465" y="35112"/>
                </a:lnTo>
                <a:lnTo>
                  <a:pt x="1208129" y="67444"/>
                </a:lnTo>
                <a:lnTo>
                  <a:pt x="1222760" y="106857"/>
                </a:lnTo>
                <a:lnTo>
                  <a:pt x="1225295" y="664214"/>
                </a:lnTo>
                <a:lnTo>
                  <a:pt x="1224495" y="678895"/>
                </a:lnTo>
                <a:lnTo>
                  <a:pt x="1213156" y="719798"/>
                </a:lnTo>
                <a:lnTo>
                  <a:pt x="1190183" y="754220"/>
                </a:lnTo>
                <a:lnTo>
                  <a:pt x="1157853" y="779885"/>
                </a:lnTo>
                <a:lnTo>
                  <a:pt x="1118442" y="794516"/>
                </a:lnTo>
                <a:lnTo>
                  <a:pt x="132831" y="797051"/>
                </a:lnTo>
                <a:lnTo>
                  <a:pt x="118151" y="796251"/>
                </a:lnTo>
                <a:lnTo>
                  <a:pt x="77250" y="784912"/>
                </a:lnTo>
                <a:lnTo>
                  <a:pt x="42830" y="761938"/>
                </a:lnTo>
                <a:lnTo>
                  <a:pt x="17166" y="729607"/>
                </a:lnTo>
                <a:lnTo>
                  <a:pt x="2535" y="690194"/>
                </a:lnTo>
                <a:lnTo>
                  <a:pt x="0" y="132837"/>
                </a:lnTo>
                <a:close/>
              </a:path>
            </a:pathLst>
          </a:custGeom>
          <a:ln w="198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6309111" y="4195490"/>
            <a:ext cx="887094" cy="440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795"/>
              </a:lnSpc>
            </a:pP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C</a:t>
            </a:r>
            <a:r>
              <a:rPr sz="1600" spc="-15" dirty="0">
                <a:solidFill>
                  <a:srgbClr val="FFFFFF"/>
                </a:solidFill>
                <a:latin typeface="Trebuchet MS"/>
                <a:cs typeface="Trebuchet MS"/>
              </a:rPr>
              <a:t>u</a:t>
            </a:r>
            <a:r>
              <a:rPr sz="1600" spc="-5" dirty="0">
                <a:solidFill>
                  <a:srgbClr val="FFFFFF"/>
                </a:solidFill>
                <a:latin typeface="Trebuchet MS"/>
                <a:cs typeface="Trebuchet MS"/>
              </a:rPr>
              <a:t>s</a:t>
            </a:r>
            <a:r>
              <a:rPr sz="1600" spc="-15" dirty="0">
                <a:solidFill>
                  <a:srgbClr val="FFFFFF"/>
                </a:solidFill>
                <a:latin typeface="Trebuchet MS"/>
                <a:cs typeface="Trebuchet MS"/>
              </a:rPr>
              <a:t>to</a:t>
            </a:r>
            <a:r>
              <a:rPr sz="1600" spc="-25" dirty="0">
                <a:solidFill>
                  <a:srgbClr val="FFFFFF"/>
                </a:solidFill>
                <a:latin typeface="Trebuchet MS"/>
                <a:cs typeface="Trebuchet MS"/>
              </a:rPr>
              <a:t>m</a:t>
            </a: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er</a:t>
            </a:r>
            <a:endParaRPr sz="1600">
              <a:latin typeface="Trebuchet MS"/>
              <a:cs typeface="Trebuchet MS"/>
            </a:endParaRPr>
          </a:p>
          <a:p>
            <a:pPr marL="1905" algn="ctr">
              <a:lnSpc>
                <a:spcPts val="1795"/>
              </a:lnSpc>
            </a:pP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Supp</a:t>
            </a:r>
            <a:r>
              <a:rPr sz="1600" spc="-20" dirty="0">
                <a:solidFill>
                  <a:srgbClr val="FFFFFF"/>
                </a:solidFill>
                <a:latin typeface="Trebuchet MS"/>
                <a:cs typeface="Trebuchet MS"/>
              </a:rPr>
              <a:t>o</a:t>
            </a: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rt</a:t>
            </a:r>
            <a:endParaRPr sz="1600">
              <a:latin typeface="Trebuchet MS"/>
              <a:cs typeface="Trebuchet MS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5856091" y="4822947"/>
            <a:ext cx="680720" cy="640715"/>
          </a:xfrm>
          <a:custGeom>
            <a:avLst/>
            <a:gdLst/>
            <a:ahLst/>
            <a:cxnLst/>
            <a:rect l="l" t="t" r="r" b="b"/>
            <a:pathLst>
              <a:path w="680720" h="640714">
                <a:moveTo>
                  <a:pt x="680100" y="0"/>
                </a:moveTo>
                <a:lnTo>
                  <a:pt x="654276" y="39764"/>
                </a:lnTo>
                <a:lnTo>
                  <a:pt x="627492" y="78808"/>
                </a:lnTo>
                <a:lnTo>
                  <a:pt x="599763" y="117116"/>
                </a:lnTo>
                <a:lnTo>
                  <a:pt x="571108" y="154673"/>
                </a:lnTo>
                <a:lnTo>
                  <a:pt x="541541" y="191463"/>
                </a:lnTo>
                <a:lnTo>
                  <a:pt x="511081" y="227471"/>
                </a:lnTo>
                <a:lnTo>
                  <a:pt x="479742" y="262681"/>
                </a:lnTo>
                <a:lnTo>
                  <a:pt x="447543" y="297077"/>
                </a:lnTo>
                <a:lnTo>
                  <a:pt x="414498" y="330644"/>
                </a:lnTo>
                <a:lnTo>
                  <a:pt x="380626" y="363366"/>
                </a:lnTo>
                <a:lnTo>
                  <a:pt x="345942" y="395229"/>
                </a:lnTo>
                <a:lnTo>
                  <a:pt x="310463" y="426216"/>
                </a:lnTo>
                <a:lnTo>
                  <a:pt x="274206" y="456311"/>
                </a:lnTo>
                <a:lnTo>
                  <a:pt x="237187" y="485500"/>
                </a:lnTo>
                <a:lnTo>
                  <a:pt x="199423" y="513767"/>
                </a:lnTo>
                <a:lnTo>
                  <a:pt x="160929" y="541096"/>
                </a:lnTo>
                <a:lnTo>
                  <a:pt x="121724" y="567471"/>
                </a:lnTo>
                <a:lnTo>
                  <a:pt x="81823" y="592878"/>
                </a:lnTo>
                <a:lnTo>
                  <a:pt x="41242" y="617300"/>
                </a:lnTo>
                <a:lnTo>
                  <a:pt x="0" y="640723"/>
                </a:lnTo>
              </a:path>
            </a:pathLst>
          </a:custGeom>
          <a:ln w="12191">
            <a:solidFill>
              <a:srgbClr val="8FC22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267961" y="5244846"/>
            <a:ext cx="1580515" cy="797560"/>
          </a:xfrm>
          <a:custGeom>
            <a:avLst/>
            <a:gdLst/>
            <a:ahLst/>
            <a:cxnLst/>
            <a:rect l="l" t="t" r="r" b="b"/>
            <a:pathLst>
              <a:path w="1580514" h="797560">
                <a:moveTo>
                  <a:pt x="1447556" y="0"/>
                </a:moveTo>
                <a:lnTo>
                  <a:pt x="121171" y="504"/>
                </a:lnTo>
                <a:lnTo>
                  <a:pt x="79905" y="10951"/>
                </a:lnTo>
                <a:lnTo>
                  <a:pt x="44961" y="33191"/>
                </a:lnTo>
                <a:lnTo>
                  <a:pt x="18617" y="64946"/>
                </a:lnTo>
                <a:lnTo>
                  <a:pt x="3147" y="103942"/>
                </a:lnTo>
                <a:lnTo>
                  <a:pt x="0" y="132837"/>
                </a:lnTo>
                <a:lnTo>
                  <a:pt x="504" y="675870"/>
                </a:lnTo>
                <a:lnTo>
                  <a:pt x="10951" y="717128"/>
                </a:lnTo>
                <a:lnTo>
                  <a:pt x="33190" y="752074"/>
                </a:lnTo>
                <a:lnTo>
                  <a:pt x="64944" y="778426"/>
                </a:lnTo>
                <a:lnTo>
                  <a:pt x="103938" y="793902"/>
                </a:lnTo>
                <a:lnTo>
                  <a:pt x="132831" y="797051"/>
                </a:lnTo>
                <a:lnTo>
                  <a:pt x="1459216" y="796547"/>
                </a:lnTo>
                <a:lnTo>
                  <a:pt x="1500482" y="786095"/>
                </a:lnTo>
                <a:lnTo>
                  <a:pt x="1535426" y="763848"/>
                </a:lnTo>
                <a:lnTo>
                  <a:pt x="1561770" y="732089"/>
                </a:lnTo>
                <a:lnTo>
                  <a:pt x="1577240" y="693098"/>
                </a:lnTo>
                <a:lnTo>
                  <a:pt x="1580387" y="664214"/>
                </a:lnTo>
                <a:lnTo>
                  <a:pt x="1579883" y="121176"/>
                </a:lnTo>
                <a:lnTo>
                  <a:pt x="1569436" y="79907"/>
                </a:lnTo>
                <a:lnTo>
                  <a:pt x="1547197" y="44962"/>
                </a:lnTo>
                <a:lnTo>
                  <a:pt x="1515443" y="18617"/>
                </a:lnTo>
                <a:lnTo>
                  <a:pt x="1476449" y="3147"/>
                </a:lnTo>
                <a:lnTo>
                  <a:pt x="1447556" y="0"/>
                </a:lnTo>
                <a:close/>
              </a:path>
            </a:pathLst>
          </a:custGeom>
          <a:solidFill>
            <a:srgbClr val="8FC2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267961" y="5244846"/>
            <a:ext cx="1580515" cy="797560"/>
          </a:xfrm>
          <a:custGeom>
            <a:avLst/>
            <a:gdLst/>
            <a:ahLst/>
            <a:cxnLst/>
            <a:rect l="l" t="t" r="r" b="b"/>
            <a:pathLst>
              <a:path w="1580514" h="797560">
                <a:moveTo>
                  <a:pt x="0" y="132837"/>
                </a:moveTo>
                <a:lnTo>
                  <a:pt x="6955" y="90279"/>
                </a:lnTo>
                <a:lnTo>
                  <a:pt x="26302" y="53444"/>
                </a:lnTo>
                <a:lnTo>
                  <a:pt x="55766" y="24608"/>
                </a:lnTo>
                <a:lnTo>
                  <a:pt x="93070" y="6046"/>
                </a:lnTo>
                <a:lnTo>
                  <a:pt x="1447556" y="0"/>
                </a:lnTo>
                <a:lnTo>
                  <a:pt x="1462236" y="800"/>
                </a:lnTo>
                <a:lnTo>
                  <a:pt x="1503137" y="12139"/>
                </a:lnTo>
                <a:lnTo>
                  <a:pt x="1537557" y="35112"/>
                </a:lnTo>
                <a:lnTo>
                  <a:pt x="1563221" y="67444"/>
                </a:lnTo>
                <a:lnTo>
                  <a:pt x="1577852" y="106857"/>
                </a:lnTo>
                <a:lnTo>
                  <a:pt x="1580387" y="664214"/>
                </a:lnTo>
                <a:lnTo>
                  <a:pt x="1579587" y="678888"/>
                </a:lnTo>
                <a:lnTo>
                  <a:pt x="1568248" y="719783"/>
                </a:lnTo>
                <a:lnTo>
                  <a:pt x="1545275" y="754206"/>
                </a:lnTo>
                <a:lnTo>
                  <a:pt x="1512945" y="779877"/>
                </a:lnTo>
                <a:lnTo>
                  <a:pt x="1473534" y="794514"/>
                </a:lnTo>
                <a:lnTo>
                  <a:pt x="132831" y="797051"/>
                </a:lnTo>
                <a:lnTo>
                  <a:pt x="118151" y="796250"/>
                </a:lnTo>
                <a:lnTo>
                  <a:pt x="77250" y="784906"/>
                </a:lnTo>
                <a:lnTo>
                  <a:pt x="42830" y="761926"/>
                </a:lnTo>
                <a:lnTo>
                  <a:pt x="17166" y="729591"/>
                </a:lnTo>
                <a:lnTo>
                  <a:pt x="2535" y="690183"/>
                </a:lnTo>
                <a:lnTo>
                  <a:pt x="0" y="132837"/>
                </a:lnTo>
                <a:close/>
              </a:path>
            </a:pathLst>
          </a:custGeom>
          <a:ln w="198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4468752" y="5315638"/>
            <a:ext cx="1176655" cy="6527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1905" algn="ctr">
              <a:lnSpc>
                <a:spcPct val="86900"/>
              </a:lnSpc>
            </a:pPr>
            <a:r>
              <a:rPr sz="1600" spc="-105" dirty="0">
                <a:solidFill>
                  <a:srgbClr val="FFFFFF"/>
                </a:solidFill>
                <a:latin typeface="Trebuchet MS"/>
                <a:cs typeface="Trebuchet MS"/>
              </a:rPr>
              <a:t>W</a:t>
            </a:r>
            <a:r>
              <a:rPr sz="1600" spc="-15" dirty="0">
                <a:solidFill>
                  <a:srgbClr val="FFFFFF"/>
                </a:solidFill>
                <a:latin typeface="Trebuchet MS"/>
                <a:cs typeface="Trebuchet MS"/>
              </a:rPr>
              <a:t>ar</a:t>
            </a:r>
            <a:r>
              <a:rPr sz="1600" spc="-5" dirty="0">
                <a:solidFill>
                  <a:srgbClr val="FFFFFF"/>
                </a:solidFill>
                <a:latin typeface="Trebuchet MS"/>
                <a:cs typeface="Trebuchet MS"/>
              </a:rPr>
              <a:t>e</a:t>
            </a:r>
            <a:r>
              <a:rPr sz="1600" spc="-15" dirty="0">
                <a:solidFill>
                  <a:srgbClr val="FFFFFF"/>
                </a:solidFill>
                <a:latin typeface="Trebuchet MS"/>
                <a:cs typeface="Trebuchet MS"/>
              </a:rPr>
              <a:t>house</a:t>
            </a:r>
            <a:r>
              <a:rPr sz="16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Inven</a:t>
            </a:r>
            <a:r>
              <a:rPr sz="1600" spc="-15" dirty="0">
                <a:solidFill>
                  <a:srgbClr val="FFFFFF"/>
                </a:solidFill>
                <a:latin typeface="Trebuchet MS"/>
                <a:cs typeface="Trebuchet MS"/>
              </a:rPr>
              <a:t>tory</a:t>
            </a:r>
            <a:r>
              <a:rPr sz="16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FFFFFF"/>
                </a:solidFill>
                <a:latin typeface="Trebuchet MS"/>
                <a:cs typeface="Trebuchet MS"/>
              </a:rPr>
              <a:t>Man</a:t>
            </a: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ag</a:t>
            </a:r>
            <a:r>
              <a:rPr sz="1600" spc="-5" dirty="0">
                <a:solidFill>
                  <a:srgbClr val="FFFFFF"/>
                </a:solidFill>
                <a:latin typeface="Trebuchet MS"/>
                <a:cs typeface="Trebuchet MS"/>
              </a:rPr>
              <a:t>e</a:t>
            </a:r>
            <a:r>
              <a:rPr sz="1600" spc="-20" dirty="0">
                <a:solidFill>
                  <a:srgbClr val="FFFFFF"/>
                </a:solidFill>
                <a:latin typeface="Trebuchet MS"/>
                <a:cs typeface="Trebuchet MS"/>
              </a:rPr>
              <a:t>me</a:t>
            </a: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nt</a:t>
            </a:r>
            <a:endParaRPr sz="1600">
              <a:latin typeface="Trebuchet MS"/>
              <a:cs typeface="Trebuchet MS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3533028" y="4858261"/>
            <a:ext cx="724535" cy="605790"/>
          </a:xfrm>
          <a:custGeom>
            <a:avLst/>
            <a:gdLst/>
            <a:ahLst/>
            <a:cxnLst/>
            <a:rect l="l" t="t" r="r" b="b"/>
            <a:pathLst>
              <a:path w="724535" h="605789">
                <a:moveTo>
                  <a:pt x="724509" y="605277"/>
                </a:moveTo>
                <a:lnTo>
                  <a:pt x="681436" y="584245"/>
                </a:lnTo>
                <a:lnTo>
                  <a:pt x="638976" y="562150"/>
                </a:lnTo>
                <a:lnTo>
                  <a:pt x="597148" y="539009"/>
                </a:lnTo>
                <a:lnTo>
                  <a:pt x="555970" y="514837"/>
                </a:lnTo>
                <a:lnTo>
                  <a:pt x="515460" y="489648"/>
                </a:lnTo>
                <a:lnTo>
                  <a:pt x="475634" y="463458"/>
                </a:lnTo>
                <a:lnTo>
                  <a:pt x="436512" y="436281"/>
                </a:lnTo>
                <a:lnTo>
                  <a:pt x="398110" y="408132"/>
                </a:lnTo>
                <a:lnTo>
                  <a:pt x="360447" y="379026"/>
                </a:lnTo>
                <a:lnTo>
                  <a:pt x="323541" y="348979"/>
                </a:lnTo>
                <a:lnTo>
                  <a:pt x="287409" y="318005"/>
                </a:lnTo>
                <a:lnTo>
                  <a:pt x="252069" y="286119"/>
                </a:lnTo>
                <a:lnTo>
                  <a:pt x="217538" y="253336"/>
                </a:lnTo>
                <a:lnTo>
                  <a:pt x="183836" y="219671"/>
                </a:lnTo>
                <a:lnTo>
                  <a:pt x="150979" y="185140"/>
                </a:lnTo>
                <a:lnTo>
                  <a:pt x="118985" y="149756"/>
                </a:lnTo>
                <a:lnTo>
                  <a:pt x="87873" y="113535"/>
                </a:lnTo>
                <a:lnTo>
                  <a:pt x="57659" y="76492"/>
                </a:lnTo>
                <a:lnTo>
                  <a:pt x="28362" y="38642"/>
                </a:lnTo>
                <a:lnTo>
                  <a:pt x="0" y="0"/>
                </a:lnTo>
              </a:path>
            </a:pathLst>
          </a:custGeom>
          <a:ln w="12191">
            <a:solidFill>
              <a:srgbClr val="8FC22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538222" y="4054602"/>
            <a:ext cx="1550035" cy="797560"/>
          </a:xfrm>
          <a:custGeom>
            <a:avLst/>
            <a:gdLst/>
            <a:ahLst/>
            <a:cxnLst/>
            <a:rect l="l" t="t" r="r" b="b"/>
            <a:pathLst>
              <a:path w="1550035" h="797560">
                <a:moveTo>
                  <a:pt x="1417076" y="0"/>
                </a:moveTo>
                <a:lnTo>
                  <a:pt x="121171" y="504"/>
                </a:lnTo>
                <a:lnTo>
                  <a:pt x="79904" y="10952"/>
                </a:lnTo>
                <a:lnTo>
                  <a:pt x="44960" y="33192"/>
                </a:lnTo>
                <a:lnTo>
                  <a:pt x="18616" y="64948"/>
                </a:lnTo>
                <a:lnTo>
                  <a:pt x="3147" y="103943"/>
                </a:lnTo>
                <a:lnTo>
                  <a:pt x="0" y="132837"/>
                </a:lnTo>
                <a:lnTo>
                  <a:pt x="504" y="675880"/>
                </a:lnTo>
                <a:lnTo>
                  <a:pt x="10952" y="717147"/>
                </a:lnTo>
                <a:lnTo>
                  <a:pt x="33192" y="752091"/>
                </a:lnTo>
                <a:lnTo>
                  <a:pt x="64948" y="778435"/>
                </a:lnTo>
                <a:lnTo>
                  <a:pt x="103943" y="793904"/>
                </a:lnTo>
                <a:lnTo>
                  <a:pt x="132837" y="797051"/>
                </a:lnTo>
                <a:lnTo>
                  <a:pt x="1428736" y="796547"/>
                </a:lnTo>
                <a:lnTo>
                  <a:pt x="1470002" y="786100"/>
                </a:lnTo>
                <a:lnTo>
                  <a:pt x="1504946" y="763860"/>
                </a:lnTo>
                <a:lnTo>
                  <a:pt x="1531290" y="732105"/>
                </a:lnTo>
                <a:lnTo>
                  <a:pt x="1546760" y="693109"/>
                </a:lnTo>
                <a:lnTo>
                  <a:pt x="1549907" y="664214"/>
                </a:lnTo>
                <a:lnTo>
                  <a:pt x="1549403" y="121176"/>
                </a:lnTo>
                <a:lnTo>
                  <a:pt x="1538956" y="79907"/>
                </a:lnTo>
                <a:lnTo>
                  <a:pt x="1516717" y="44962"/>
                </a:lnTo>
                <a:lnTo>
                  <a:pt x="1484963" y="18617"/>
                </a:lnTo>
                <a:lnTo>
                  <a:pt x="1445969" y="3147"/>
                </a:lnTo>
                <a:lnTo>
                  <a:pt x="1417076" y="0"/>
                </a:lnTo>
                <a:close/>
              </a:path>
            </a:pathLst>
          </a:custGeom>
          <a:solidFill>
            <a:srgbClr val="8FC2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538222" y="4054602"/>
            <a:ext cx="1550035" cy="797560"/>
          </a:xfrm>
          <a:custGeom>
            <a:avLst/>
            <a:gdLst/>
            <a:ahLst/>
            <a:cxnLst/>
            <a:rect l="l" t="t" r="r" b="b"/>
            <a:pathLst>
              <a:path w="1550035" h="797560">
                <a:moveTo>
                  <a:pt x="0" y="132837"/>
                </a:moveTo>
                <a:lnTo>
                  <a:pt x="6954" y="90280"/>
                </a:lnTo>
                <a:lnTo>
                  <a:pt x="26301" y="53446"/>
                </a:lnTo>
                <a:lnTo>
                  <a:pt x="55765" y="24609"/>
                </a:lnTo>
                <a:lnTo>
                  <a:pt x="93069" y="6047"/>
                </a:lnTo>
                <a:lnTo>
                  <a:pt x="1417076" y="0"/>
                </a:lnTo>
                <a:lnTo>
                  <a:pt x="1431756" y="800"/>
                </a:lnTo>
                <a:lnTo>
                  <a:pt x="1472657" y="12139"/>
                </a:lnTo>
                <a:lnTo>
                  <a:pt x="1507077" y="35112"/>
                </a:lnTo>
                <a:lnTo>
                  <a:pt x="1532741" y="67444"/>
                </a:lnTo>
                <a:lnTo>
                  <a:pt x="1547372" y="106857"/>
                </a:lnTo>
                <a:lnTo>
                  <a:pt x="1549907" y="664214"/>
                </a:lnTo>
                <a:lnTo>
                  <a:pt x="1549107" y="678895"/>
                </a:lnTo>
                <a:lnTo>
                  <a:pt x="1537768" y="719798"/>
                </a:lnTo>
                <a:lnTo>
                  <a:pt x="1514795" y="754220"/>
                </a:lnTo>
                <a:lnTo>
                  <a:pt x="1482465" y="779885"/>
                </a:lnTo>
                <a:lnTo>
                  <a:pt x="1443054" y="794516"/>
                </a:lnTo>
                <a:lnTo>
                  <a:pt x="132837" y="797051"/>
                </a:lnTo>
                <a:lnTo>
                  <a:pt x="118156" y="796251"/>
                </a:lnTo>
                <a:lnTo>
                  <a:pt x="77254" y="784912"/>
                </a:lnTo>
                <a:lnTo>
                  <a:pt x="42832" y="761940"/>
                </a:lnTo>
                <a:lnTo>
                  <a:pt x="17168" y="729610"/>
                </a:lnTo>
                <a:lnTo>
                  <a:pt x="2536" y="690198"/>
                </a:lnTo>
                <a:lnTo>
                  <a:pt x="0" y="132837"/>
                </a:lnTo>
                <a:close/>
              </a:path>
            </a:pathLst>
          </a:custGeom>
          <a:ln w="198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2724406" y="4125386"/>
            <a:ext cx="1176655" cy="6521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5080" indent="-1270" algn="ctr">
              <a:lnSpc>
                <a:spcPts val="1670"/>
              </a:lnSpc>
            </a:pPr>
            <a:r>
              <a:rPr sz="1600" spc="-85" dirty="0">
                <a:solidFill>
                  <a:srgbClr val="FFFFFF"/>
                </a:solidFill>
                <a:latin typeface="Trebuchet MS"/>
                <a:cs typeface="Trebuchet MS"/>
              </a:rPr>
              <a:t>P</a:t>
            </a: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roduct</a:t>
            </a:r>
            <a:r>
              <a:rPr sz="16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C</a:t>
            </a:r>
            <a:r>
              <a:rPr sz="1600" spc="-15" dirty="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t</a:t>
            </a:r>
            <a:r>
              <a:rPr sz="1600" spc="-15" dirty="0">
                <a:solidFill>
                  <a:srgbClr val="FFFFFF"/>
                </a:solidFill>
                <a:latin typeface="Trebuchet MS"/>
                <a:cs typeface="Trebuchet MS"/>
              </a:rPr>
              <a:t>alo</a:t>
            </a: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g</a:t>
            </a:r>
            <a:r>
              <a:rPr sz="16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FFFFFF"/>
                </a:solidFill>
                <a:latin typeface="Trebuchet MS"/>
                <a:cs typeface="Trebuchet MS"/>
              </a:rPr>
              <a:t>Man</a:t>
            </a: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ag</a:t>
            </a:r>
            <a:r>
              <a:rPr sz="1600" spc="-5" dirty="0">
                <a:solidFill>
                  <a:srgbClr val="FFFFFF"/>
                </a:solidFill>
                <a:latin typeface="Trebuchet MS"/>
                <a:cs typeface="Trebuchet MS"/>
              </a:rPr>
              <a:t>e</a:t>
            </a:r>
            <a:r>
              <a:rPr sz="1600" spc="-20" dirty="0">
                <a:solidFill>
                  <a:srgbClr val="FFFFFF"/>
                </a:solidFill>
                <a:latin typeface="Trebuchet MS"/>
                <a:cs typeface="Trebuchet MS"/>
              </a:rPr>
              <a:t>me</a:t>
            </a: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nt</a:t>
            </a:r>
            <a:endParaRPr sz="1600">
              <a:latin typeface="Trebuchet MS"/>
              <a:cs typeface="Trebuchet MS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3182141" y="3234933"/>
            <a:ext cx="76200" cy="810260"/>
          </a:xfrm>
          <a:custGeom>
            <a:avLst/>
            <a:gdLst/>
            <a:ahLst/>
            <a:cxnLst/>
            <a:rect l="l" t="t" r="r" b="b"/>
            <a:pathLst>
              <a:path w="76200" h="810260">
                <a:moveTo>
                  <a:pt x="21184" y="809893"/>
                </a:moveTo>
                <a:lnTo>
                  <a:pt x="15478" y="769239"/>
                </a:lnTo>
                <a:lnTo>
                  <a:pt x="10667" y="728515"/>
                </a:lnTo>
                <a:lnTo>
                  <a:pt x="6749" y="687736"/>
                </a:lnTo>
                <a:lnTo>
                  <a:pt x="3724" y="646917"/>
                </a:lnTo>
                <a:lnTo>
                  <a:pt x="1592" y="606071"/>
                </a:lnTo>
                <a:lnTo>
                  <a:pt x="351" y="565212"/>
                </a:lnTo>
                <a:lnTo>
                  <a:pt x="0" y="524357"/>
                </a:lnTo>
                <a:lnTo>
                  <a:pt x="538" y="483518"/>
                </a:lnTo>
                <a:lnTo>
                  <a:pt x="1965" y="442710"/>
                </a:lnTo>
                <a:lnTo>
                  <a:pt x="4279" y="401948"/>
                </a:lnTo>
                <a:lnTo>
                  <a:pt x="7481" y="361246"/>
                </a:lnTo>
                <a:lnTo>
                  <a:pt x="11568" y="320618"/>
                </a:lnTo>
                <a:lnTo>
                  <a:pt x="16540" y="280079"/>
                </a:lnTo>
                <a:lnTo>
                  <a:pt x="22396" y="239643"/>
                </a:lnTo>
                <a:lnTo>
                  <a:pt x="29135" y="199325"/>
                </a:lnTo>
                <a:lnTo>
                  <a:pt x="36757" y="159138"/>
                </a:lnTo>
                <a:lnTo>
                  <a:pt x="45260" y="119098"/>
                </a:lnTo>
                <a:lnTo>
                  <a:pt x="54643" y="79219"/>
                </a:lnTo>
                <a:lnTo>
                  <a:pt x="64906" y="39514"/>
                </a:lnTo>
                <a:lnTo>
                  <a:pt x="76048" y="0"/>
                </a:lnTo>
              </a:path>
            </a:pathLst>
          </a:custGeom>
          <a:ln w="12191">
            <a:solidFill>
              <a:srgbClr val="8FC22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821685" y="2431542"/>
            <a:ext cx="1225550" cy="797560"/>
          </a:xfrm>
          <a:custGeom>
            <a:avLst/>
            <a:gdLst/>
            <a:ahLst/>
            <a:cxnLst/>
            <a:rect l="l" t="t" r="r" b="b"/>
            <a:pathLst>
              <a:path w="1225550" h="797560">
                <a:moveTo>
                  <a:pt x="1092464" y="0"/>
                </a:moveTo>
                <a:lnTo>
                  <a:pt x="121176" y="504"/>
                </a:lnTo>
                <a:lnTo>
                  <a:pt x="79907" y="10951"/>
                </a:lnTo>
                <a:lnTo>
                  <a:pt x="44962" y="33190"/>
                </a:lnTo>
                <a:lnTo>
                  <a:pt x="18617" y="64944"/>
                </a:lnTo>
                <a:lnTo>
                  <a:pt x="3147" y="103938"/>
                </a:lnTo>
                <a:lnTo>
                  <a:pt x="0" y="132831"/>
                </a:lnTo>
                <a:lnTo>
                  <a:pt x="504" y="675880"/>
                </a:lnTo>
                <a:lnTo>
                  <a:pt x="10951" y="717146"/>
                </a:lnTo>
                <a:lnTo>
                  <a:pt x="33191" y="752090"/>
                </a:lnTo>
                <a:lnTo>
                  <a:pt x="64946" y="778434"/>
                </a:lnTo>
                <a:lnTo>
                  <a:pt x="103942" y="793904"/>
                </a:lnTo>
                <a:lnTo>
                  <a:pt x="132837" y="797051"/>
                </a:lnTo>
                <a:lnTo>
                  <a:pt x="1104120" y="796548"/>
                </a:lnTo>
                <a:lnTo>
                  <a:pt x="1145387" y="786102"/>
                </a:lnTo>
                <a:lnTo>
                  <a:pt x="1180332" y="763863"/>
                </a:lnTo>
                <a:lnTo>
                  <a:pt x="1206678" y="732108"/>
                </a:lnTo>
                <a:lnTo>
                  <a:pt x="1222148" y="693114"/>
                </a:lnTo>
                <a:lnTo>
                  <a:pt x="1225295" y="664220"/>
                </a:lnTo>
                <a:lnTo>
                  <a:pt x="1224792" y="121175"/>
                </a:lnTo>
                <a:lnTo>
                  <a:pt x="1214346" y="79908"/>
                </a:lnTo>
                <a:lnTo>
                  <a:pt x="1192107" y="44963"/>
                </a:lnTo>
                <a:lnTo>
                  <a:pt x="1160352" y="18617"/>
                </a:lnTo>
                <a:lnTo>
                  <a:pt x="1121358" y="3147"/>
                </a:lnTo>
                <a:lnTo>
                  <a:pt x="1092464" y="0"/>
                </a:lnTo>
                <a:close/>
              </a:path>
            </a:pathLst>
          </a:custGeom>
          <a:solidFill>
            <a:srgbClr val="8FC2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821685" y="2431542"/>
            <a:ext cx="1225550" cy="797560"/>
          </a:xfrm>
          <a:custGeom>
            <a:avLst/>
            <a:gdLst/>
            <a:ahLst/>
            <a:cxnLst/>
            <a:rect l="l" t="t" r="r" b="b"/>
            <a:pathLst>
              <a:path w="1225550" h="797560">
                <a:moveTo>
                  <a:pt x="0" y="132831"/>
                </a:moveTo>
                <a:lnTo>
                  <a:pt x="6955" y="90276"/>
                </a:lnTo>
                <a:lnTo>
                  <a:pt x="26303" y="53443"/>
                </a:lnTo>
                <a:lnTo>
                  <a:pt x="55767" y="24607"/>
                </a:lnTo>
                <a:lnTo>
                  <a:pt x="93073" y="6046"/>
                </a:lnTo>
                <a:lnTo>
                  <a:pt x="1092464" y="0"/>
                </a:lnTo>
                <a:lnTo>
                  <a:pt x="1107144" y="800"/>
                </a:lnTo>
                <a:lnTo>
                  <a:pt x="1148046" y="12140"/>
                </a:lnTo>
                <a:lnTo>
                  <a:pt x="1182467" y="35113"/>
                </a:lnTo>
                <a:lnTo>
                  <a:pt x="1208130" y="67445"/>
                </a:lnTo>
                <a:lnTo>
                  <a:pt x="1222761" y="106858"/>
                </a:lnTo>
                <a:lnTo>
                  <a:pt x="1225295" y="664220"/>
                </a:lnTo>
                <a:lnTo>
                  <a:pt x="1224495" y="678900"/>
                </a:lnTo>
                <a:lnTo>
                  <a:pt x="1213155" y="719802"/>
                </a:lnTo>
                <a:lnTo>
                  <a:pt x="1190182" y="754223"/>
                </a:lnTo>
                <a:lnTo>
                  <a:pt x="1157850" y="779886"/>
                </a:lnTo>
                <a:lnTo>
                  <a:pt x="1118437" y="794517"/>
                </a:lnTo>
                <a:lnTo>
                  <a:pt x="132837" y="797051"/>
                </a:lnTo>
                <a:lnTo>
                  <a:pt x="118156" y="796251"/>
                </a:lnTo>
                <a:lnTo>
                  <a:pt x="77253" y="784912"/>
                </a:lnTo>
                <a:lnTo>
                  <a:pt x="42831" y="761939"/>
                </a:lnTo>
                <a:lnTo>
                  <a:pt x="17166" y="729609"/>
                </a:lnTo>
                <a:lnTo>
                  <a:pt x="2535" y="690198"/>
                </a:lnTo>
                <a:lnTo>
                  <a:pt x="0" y="132831"/>
                </a:lnTo>
                <a:close/>
              </a:path>
            </a:pathLst>
          </a:custGeom>
          <a:ln w="198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2920113" y="2608624"/>
            <a:ext cx="1024255" cy="440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240665">
              <a:lnSpc>
                <a:spcPts val="1670"/>
              </a:lnSpc>
            </a:pPr>
            <a:r>
              <a:rPr sz="1600" spc="-15" dirty="0">
                <a:solidFill>
                  <a:srgbClr val="FFFFFF"/>
                </a:solidFill>
                <a:latin typeface="Trebuchet MS"/>
                <a:cs typeface="Trebuchet MS"/>
              </a:rPr>
              <a:t>O</a:t>
            </a:r>
            <a:r>
              <a:rPr sz="1600" spc="-5" dirty="0">
                <a:solidFill>
                  <a:srgbClr val="FFFFFF"/>
                </a:solidFill>
                <a:latin typeface="Trebuchet MS"/>
                <a:cs typeface="Trebuchet MS"/>
              </a:rPr>
              <a:t>r</a:t>
            </a:r>
            <a:r>
              <a:rPr sz="1600" spc="-15" dirty="0">
                <a:solidFill>
                  <a:srgbClr val="FFFFFF"/>
                </a:solidFill>
                <a:latin typeface="Trebuchet MS"/>
                <a:cs typeface="Trebuchet MS"/>
              </a:rPr>
              <a:t>d</a:t>
            </a: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er</a:t>
            </a:r>
            <a:r>
              <a:rPr sz="16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Fulfill</a:t>
            </a:r>
            <a:r>
              <a:rPr sz="1600" spc="-25" dirty="0">
                <a:solidFill>
                  <a:srgbClr val="FFFFFF"/>
                </a:solidFill>
                <a:latin typeface="Trebuchet MS"/>
                <a:cs typeface="Trebuchet MS"/>
              </a:rPr>
              <a:t>m</a:t>
            </a: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e</a:t>
            </a:r>
            <a:r>
              <a:rPr sz="1600" spc="-15" dirty="0">
                <a:solidFill>
                  <a:srgbClr val="FFFFFF"/>
                </a:solidFill>
                <a:latin typeface="Trebuchet MS"/>
                <a:cs typeface="Trebuchet MS"/>
              </a:rPr>
              <a:t>nt</a:t>
            </a:r>
            <a:endParaRPr sz="1600">
              <a:latin typeface="Trebuchet MS"/>
              <a:cs typeface="Trebuchet MS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3747272" y="1996958"/>
            <a:ext cx="689610" cy="427990"/>
          </a:xfrm>
          <a:custGeom>
            <a:avLst/>
            <a:gdLst/>
            <a:ahLst/>
            <a:cxnLst/>
            <a:rect l="l" t="t" r="r" b="b"/>
            <a:pathLst>
              <a:path w="689610" h="427989">
                <a:moveTo>
                  <a:pt x="0" y="427847"/>
                </a:moveTo>
                <a:lnTo>
                  <a:pt x="29669" y="399498"/>
                </a:lnTo>
                <a:lnTo>
                  <a:pt x="59918" y="371835"/>
                </a:lnTo>
                <a:lnTo>
                  <a:pt x="90735" y="344865"/>
                </a:lnTo>
                <a:lnTo>
                  <a:pt x="122108" y="318597"/>
                </a:lnTo>
                <a:lnTo>
                  <a:pt x="154024" y="293038"/>
                </a:lnTo>
                <a:lnTo>
                  <a:pt x="186470" y="268195"/>
                </a:lnTo>
                <a:lnTo>
                  <a:pt x="219434" y="244077"/>
                </a:lnTo>
                <a:lnTo>
                  <a:pt x="252904" y="220691"/>
                </a:lnTo>
                <a:lnTo>
                  <a:pt x="286868" y="198045"/>
                </a:lnTo>
                <a:lnTo>
                  <a:pt x="321312" y="176147"/>
                </a:lnTo>
                <a:lnTo>
                  <a:pt x="356225" y="155005"/>
                </a:lnTo>
                <a:lnTo>
                  <a:pt x="391595" y="134626"/>
                </a:lnTo>
                <a:lnTo>
                  <a:pt x="427408" y="115017"/>
                </a:lnTo>
                <a:lnTo>
                  <a:pt x="463653" y="96188"/>
                </a:lnTo>
                <a:lnTo>
                  <a:pt x="500316" y="78145"/>
                </a:lnTo>
                <a:lnTo>
                  <a:pt x="537387" y="60896"/>
                </a:lnTo>
                <a:lnTo>
                  <a:pt x="574852" y="44450"/>
                </a:lnTo>
                <a:lnTo>
                  <a:pt x="612698" y="28813"/>
                </a:lnTo>
                <a:lnTo>
                  <a:pt x="650914" y="13994"/>
                </a:lnTo>
                <a:lnTo>
                  <a:pt x="689488" y="0"/>
                </a:lnTo>
              </a:path>
            </a:pathLst>
          </a:custGeom>
          <a:ln w="12191">
            <a:solidFill>
              <a:srgbClr val="8FC22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205093" y="1269492"/>
            <a:ext cx="3790309" cy="326440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8001000" y="1473586"/>
            <a:ext cx="816101" cy="306031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8001000" y="1269492"/>
            <a:ext cx="3994785" cy="3264535"/>
          </a:xfrm>
          <a:custGeom>
            <a:avLst/>
            <a:gdLst/>
            <a:ahLst/>
            <a:cxnLst/>
            <a:rect l="l" t="t" r="r" b="b"/>
            <a:pathLst>
              <a:path w="3994784" h="3264535">
                <a:moveTo>
                  <a:pt x="408066" y="2856356"/>
                </a:moveTo>
                <a:lnTo>
                  <a:pt x="408066" y="204094"/>
                </a:lnTo>
                <a:lnTo>
                  <a:pt x="408742" y="187347"/>
                </a:lnTo>
                <a:lnTo>
                  <a:pt x="418462" y="139562"/>
                </a:lnTo>
                <a:lnTo>
                  <a:pt x="438621" y="96560"/>
                </a:lnTo>
                <a:lnTo>
                  <a:pt x="467807" y="59756"/>
                </a:lnTo>
                <a:lnTo>
                  <a:pt x="504604" y="30564"/>
                </a:lnTo>
                <a:lnTo>
                  <a:pt x="547601" y="10399"/>
                </a:lnTo>
                <a:lnTo>
                  <a:pt x="595383" y="676"/>
                </a:lnTo>
                <a:lnTo>
                  <a:pt x="612129" y="0"/>
                </a:lnTo>
                <a:lnTo>
                  <a:pt x="3790309" y="0"/>
                </a:lnTo>
                <a:lnTo>
                  <a:pt x="3839374" y="5928"/>
                </a:lnTo>
                <a:lnTo>
                  <a:pt x="3884128" y="22769"/>
                </a:lnTo>
                <a:lnTo>
                  <a:pt x="3923155" y="49109"/>
                </a:lnTo>
                <a:lnTo>
                  <a:pt x="3955042" y="83533"/>
                </a:lnTo>
                <a:lnTo>
                  <a:pt x="3978373" y="124627"/>
                </a:lnTo>
                <a:lnTo>
                  <a:pt x="3991734" y="170974"/>
                </a:lnTo>
                <a:lnTo>
                  <a:pt x="3994403" y="204094"/>
                </a:lnTo>
                <a:lnTo>
                  <a:pt x="3993727" y="220823"/>
                </a:lnTo>
                <a:lnTo>
                  <a:pt x="3984004" y="268563"/>
                </a:lnTo>
                <a:lnTo>
                  <a:pt x="3963839" y="311530"/>
                </a:lnTo>
                <a:lnTo>
                  <a:pt x="3934647" y="348310"/>
                </a:lnTo>
                <a:lnTo>
                  <a:pt x="3897843" y="377485"/>
                </a:lnTo>
                <a:lnTo>
                  <a:pt x="3854841" y="397640"/>
                </a:lnTo>
                <a:lnTo>
                  <a:pt x="3807056" y="407359"/>
                </a:lnTo>
                <a:lnTo>
                  <a:pt x="3586368" y="408035"/>
                </a:lnTo>
                <a:lnTo>
                  <a:pt x="3586368" y="3060322"/>
                </a:lnTo>
                <a:lnTo>
                  <a:pt x="3580439" y="3109387"/>
                </a:lnTo>
                <a:lnTo>
                  <a:pt x="3563598" y="3154139"/>
                </a:lnTo>
                <a:lnTo>
                  <a:pt x="3537258" y="3193165"/>
                </a:lnTo>
                <a:lnTo>
                  <a:pt x="3502834" y="3225049"/>
                </a:lnTo>
                <a:lnTo>
                  <a:pt x="3461741" y="3248378"/>
                </a:lnTo>
                <a:lnTo>
                  <a:pt x="3415393" y="3261738"/>
                </a:lnTo>
                <a:lnTo>
                  <a:pt x="3382274" y="3264407"/>
                </a:lnTo>
                <a:lnTo>
                  <a:pt x="204094" y="3264407"/>
                </a:lnTo>
                <a:lnTo>
                  <a:pt x="155029" y="3258480"/>
                </a:lnTo>
                <a:lnTo>
                  <a:pt x="110275" y="3241640"/>
                </a:lnTo>
                <a:lnTo>
                  <a:pt x="71248" y="3215302"/>
                </a:lnTo>
                <a:lnTo>
                  <a:pt x="39361" y="3180880"/>
                </a:lnTo>
                <a:lnTo>
                  <a:pt x="16030" y="3139788"/>
                </a:lnTo>
                <a:lnTo>
                  <a:pt x="2669" y="3093441"/>
                </a:lnTo>
                <a:lnTo>
                  <a:pt x="0" y="3060322"/>
                </a:lnTo>
                <a:lnTo>
                  <a:pt x="676" y="3043593"/>
                </a:lnTo>
                <a:lnTo>
                  <a:pt x="10399" y="2995850"/>
                </a:lnTo>
                <a:lnTo>
                  <a:pt x="30564" y="2952878"/>
                </a:lnTo>
                <a:lnTo>
                  <a:pt x="59756" y="2916093"/>
                </a:lnTo>
                <a:lnTo>
                  <a:pt x="96560" y="2886913"/>
                </a:lnTo>
                <a:lnTo>
                  <a:pt x="139562" y="2866754"/>
                </a:lnTo>
                <a:lnTo>
                  <a:pt x="187347" y="2857033"/>
                </a:lnTo>
                <a:lnTo>
                  <a:pt x="204094" y="2856356"/>
                </a:lnTo>
                <a:lnTo>
                  <a:pt x="408066" y="2856356"/>
                </a:lnTo>
                <a:close/>
              </a:path>
            </a:pathLst>
          </a:custGeom>
          <a:ln w="12191">
            <a:solidFill>
              <a:srgbClr val="E6B81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8511159" y="1269492"/>
            <a:ext cx="306070" cy="408305"/>
          </a:xfrm>
          <a:custGeom>
            <a:avLst/>
            <a:gdLst/>
            <a:ahLst/>
            <a:cxnLst/>
            <a:rect l="l" t="t" r="r" b="b"/>
            <a:pathLst>
              <a:path w="306070" h="408305">
                <a:moveTo>
                  <a:pt x="101970" y="0"/>
                </a:moveTo>
                <a:lnTo>
                  <a:pt x="150988" y="5928"/>
                </a:lnTo>
                <a:lnTo>
                  <a:pt x="195708" y="22769"/>
                </a:lnTo>
                <a:lnTo>
                  <a:pt x="234714" y="49109"/>
                </a:lnTo>
                <a:lnTo>
                  <a:pt x="266588" y="83533"/>
                </a:lnTo>
                <a:lnTo>
                  <a:pt x="289913" y="124627"/>
                </a:lnTo>
                <a:lnTo>
                  <a:pt x="303272" y="170974"/>
                </a:lnTo>
                <a:lnTo>
                  <a:pt x="305942" y="204094"/>
                </a:lnTo>
                <a:lnTo>
                  <a:pt x="305266" y="220823"/>
                </a:lnTo>
                <a:lnTo>
                  <a:pt x="295543" y="268563"/>
                </a:lnTo>
                <a:lnTo>
                  <a:pt x="275383" y="311530"/>
                </a:lnTo>
                <a:lnTo>
                  <a:pt x="246201" y="348310"/>
                </a:lnTo>
                <a:lnTo>
                  <a:pt x="209415" y="377485"/>
                </a:lnTo>
                <a:lnTo>
                  <a:pt x="166442" y="397640"/>
                </a:lnTo>
                <a:lnTo>
                  <a:pt x="118699" y="407359"/>
                </a:lnTo>
                <a:lnTo>
                  <a:pt x="101970" y="408035"/>
                </a:lnTo>
                <a:lnTo>
                  <a:pt x="87353" y="406997"/>
                </a:lnTo>
                <a:lnTo>
                  <a:pt x="47910" y="392571"/>
                </a:lnTo>
                <a:lnTo>
                  <a:pt x="18093" y="364205"/>
                </a:lnTo>
                <a:lnTo>
                  <a:pt x="1772" y="325787"/>
                </a:lnTo>
                <a:lnTo>
                  <a:pt x="0" y="311419"/>
                </a:lnTo>
                <a:lnTo>
                  <a:pt x="952" y="295927"/>
                </a:lnTo>
                <a:lnTo>
                  <a:pt x="14599" y="254825"/>
                </a:lnTo>
                <a:lnTo>
                  <a:pt x="41643" y="224120"/>
                </a:lnTo>
                <a:lnTo>
                  <a:pt x="78499" y="206814"/>
                </a:lnTo>
                <a:lnTo>
                  <a:pt x="305942" y="204094"/>
                </a:lnTo>
              </a:path>
            </a:pathLst>
          </a:custGeom>
          <a:ln w="12191">
            <a:solidFill>
              <a:srgbClr val="E6B81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8613129" y="1677527"/>
            <a:ext cx="2974340" cy="0"/>
          </a:xfrm>
          <a:custGeom>
            <a:avLst/>
            <a:gdLst/>
            <a:ahLst/>
            <a:cxnLst/>
            <a:rect l="l" t="t" r="r" b="b"/>
            <a:pathLst>
              <a:path w="2974340">
                <a:moveTo>
                  <a:pt x="2974238" y="0"/>
                </a:moveTo>
                <a:lnTo>
                  <a:pt x="0" y="0"/>
                </a:lnTo>
              </a:path>
            </a:pathLst>
          </a:custGeom>
          <a:ln w="12191">
            <a:solidFill>
              <a:srgbClr val="E6B81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8205093" y="4125848"/>
            <a:ext cx="204470" cy="204470"/>
          </a:xfrm>
          <a:custGeom>
            <a:avLst/>
            <a:gdLst/>
            <a:ahLst/>
            <a:cxnLst/>
            <a:rect l="l" t="t" r="r" b="b"/>
            <a:pathLst>
              <a:path w="204470" h="204470">
                <a:moveTo>
                  <a:pt x="0" y="0"/>
                </a:moveTo>
                <a:lnTo>
                  <a:pt x="41735" y="8923"/>
                </a:lnTo>
                <a:lnTo>
                  <a:pt x="75164" y="33099"/>
                </a:lnTo>
                <a:lnTo>
                  <a:pt x="96395" y="68635"/>
                </a:lnTo>
                <a:lnTo>
                  <a:pt x="101852" y="96715"/>
                </a:lnTo>
                <a:lnTo>
                  <a:pt x="100898" y="112197"/>
                </a:lnTo>
                <a:lnTo>
                  <a:pt x="87244" y="153304"/>
                </a:lnTo>
                <a:lnTo>
                  <a:pt x="60203" y="184041"/>
                </a:lnTo>
                <a:lnTo>
                  <a:pt x="23375" y="201370"/>
                </a:lnTo>
                <a:lnTo>
                  <a:pt x="9547" y="203641"/>
                </a:lnTo>
                <a:lnTo>
                  <a:pt x="203972" y="203966"/>
                </a:lnTo>
              </a:path>
            </a:pathLst>
          </a:custGeom>
          <a:ln w="12191">
            <a:solidFill>
              <a:srgbClr val="E6B81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8205093" y="4125848"/>
            <a:ext cx="204470" cy="408305"/>
          </a:xfrm>
          <a:custGeom>
            <a:avLst/>
            <a:gdLst/>
            <a:ahLst/>
            <a:cxnLst/>
            <a:rect l="l" t="t" r="r" b="b"/>
            <a:pathLst>
              <a:path w="204470" h="408304">
                <a:moveTo>
                  <a:pt x="0" y="408050"/>
                </a:moveTo>
                <a:lnTo>
                  <a:pt x="49017" y="402123"/>
                </a:lnTo>
                <a:lnTo>
                  <a:pt x="93738" y="385283"/>
                </a:lnTo>
                <a:lnTo>
                  <a:pt x="132744" y="358945"/>
                </a:lnTo>
                <a:lnTo>
                  <a:pt x="164618" y="324523"/>
                </a:lnTo>
                <a:lnTo>
                  <a:pt x="187943" y="283431"/>
                </a:lnTo>
                <a:lnTo>
                  <a:pt x="201302" y="237085"/>
                </a:lnTo>
                <a:lnTo>
                  <a:pt x="203972" y="203966"/>
                </a:lnTo>
                <a:lnTo>
                  <a:pt x="203972" y="0"/>
                </a:lnTo>
              </a:path>
            </a:pathLst>
          </a:custGeom>
          <a:ln w="12191">
            <a:solidFill>
              <a:srgbClr val="E6B81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8488813" y="1931425"/>
            <a:ext cx="2805430" cy="24498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9085" marR="201930" indent="-286385">
              <a:lnSpc>
                <a:spcPct val="100000"/>
              </a:lnSpc>
              <a:buFont typeface="Wingdings"/>
              <a:buChar char=""/>
              <a:tabLst>
                <a:tab pos="299720" algn="l"/>
              </a:tabLst>
            </a:pPr>
            <a:r>
              <a:rPr sz="1800" spc="-5" dirty="0">
                <a:latin typeface="Trebuchet MS"/>
                <a:cs typeface="Trebuchet MS"/>
              </a:rPr>
              <a:t>Mu</a:t>
            </a:r>
            <a:r>
              <a:rPr sz="1800" spc="-10" dirty="0">
                <a:latin typeface="Trebuchet MS"/>
                <a:cs typeface="Trebuchet MS"/>
              </a:rPr>
              <a:t>l</a:t>
            </a:r>
            <a:r>
              <a:rPr sz="1800" spc="-5" dirty="0">
                <a:latin typeface="Trebuchet MS"/>
                <a:cs typeface="Trebuchet MS"/>
              </a:rPr>
              <a:t>ti</a:t>
            </a:r>
            <a:r>
              <a:rPr sz="1800" dirty="0">
                <a:latin typeface="Trebuchet MS"/>
                <a:cs typeface="Trebuchet MS"/>
              </a:rPr>
              <a:t>-lingual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an</a:t>
            </a:r>
            <a:r>
              <a:rPr sz="1800" dirty="0">
                <a:latin typeface="Trebuchet MS"/>
                <a:cs typeface="Trebuchet MS"/>
              </a:rPr>
              <a:t>d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rebuchet MS"/>
                <a:cs typeface="Trebuchet MS"/>
              </a:rPr>
              <a:t>M</a:t>
            </a:r>
            <a:r>
              <a:rPr sz="1800" spc="-5" dirty="0">
                <a:latin typeface="Trebuchet MS"/>
                <a:cs typeface="Trebuchet MS"/>
              </a:rPr>
              <a:t>ul</a:t>
            </a:r>
            <a:r>
              <a:rPr sz="1800" spc="-10" dirty="0">
                <a:latin typeface="Trebuchet MS"/>
                <a:cs typeface="Trebuchet MS"/>
              </a:rPr>
              <a:t>t</a:t>
            </a:r>
            <a:r>
              <a:rPr sz="1800" dirty="0">
                <a:latin typeface="Trebuchet MS"/>
                <a:cs typeface="Trebuchet MS"/>
              </a:rPr>
              <a:t>i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Currency</a:t>
            </a:r>
            <a:endParaRPr sz="1800">
              <a:latin typeface="Trebuchet MS"/>
              <a:cs typeface="Trebuchet MS"/>
            </a:endParaRPr>
          </a:p>
          <a:p>
            <a:pPr marL="299085" indent="-286385">
              <a:lnSpc>
                <a:spcPct val="100000"/>
              </a:lnSpc>
              <a:buFont typeface="Wingdings"/>
              <a:buChar char=""/>
              <a:tabLst>
                <a:tab pos="299720" algn="l"/>
              </a:tabLst>
            </a:pPr>
            <a:r>
              <a:rPr sz="1800" dirty="0">
                <a:latin typeface="Trebuchet MS"/>
                <a:cs typeface="Trebuchet MS"/>
              </a:rPr>
              <a:t>Sup</a:t>
            </a:r>
            <a:r>
              <a:rPr sz="1800" spc="5" dirty="0">
                <a:latin typeface="Trebuchet MS"/>
                <a:cs typeface="Trebuchet MS"/>
              </a:rPr>
              <a:t>p</a:t>
            </a:r>
            <a:r>
              <a:rPr sz="1800" spc="-20" dirty="0">
                <a:latin typeface="Trebuchet MS"/>
                <a:cs typeface="Trebuchet MS"/>
              </a:rPr>
              <a:t>o</a:t>
            </a:r>
            <a:r>
              <a:rPr sz="1800" dirty="0">
                <a:latin typeface="Trebuchet MS"/>
                <a:cs typeface="Trebuchet MS"/>
              </a:rPr>
              <a:t>rt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rebuchet MS"/>
                <a:cs typeface="Trebuchet MS"/>
              </a:rPr>
              <a:t>M</a:t>
            </a:r>
            <a:r>
              <a:rPr sz="1800" spc="-5" dirty="0">
                <a:latin typeface="Trebuchet MS"/>
                <a:cs typeface="Trebuchet MS"/>
              </a:rPr>
              <a:t>ul</a:t>
            </a:r>
            <a:r>
              <a:rPr sz="1800" spc="-10" dirty="0">
                <a:latin typeface="Trebuchet MS"/>
                <a:cs typeface="Trebuchet MS"/>
              </a:rPr>
              <a:t>t</a:t>
            </a:r>
            <a:r>
              <a:rPr sz="1800" spc="-5" dirty="0">
                <a:latin typeface="Trebuchet MS"/>
                <a:cs typeface="Trebuchet MS"/>
              </a:rPr>
              <a:t>i</a:t>
            </a:r>
            <a:r>
              <a:rPr sz="1800" spc="5" dirty="0">
                <a:latin typeface="Trebuchet MS"/>
                <a:cs typeface="Trebuchet MS"/>
              </a:rPr>
              <a:t>p</a:t>
            </a:r>
            <a:r>
              <a:rPr sz="1800" dirty="0">
                <a:latin typeface="Trebuchet MS"/>
                <a:cs typeface="Trebuchet MS"/>
              </a:rPr>
              <a:t>le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rebuchet MS"/>
                <a:cs typeface="Trebuchet MS"/>
              </a:rPr>
              <a:t>Sh</a:t>
            </a:r>
            <a:r>
              <a:rPr sz="1800" spc="-20" dirty="0">
                <a:latin typeface="Trebuchet MS"/>
                <a:cs typeface="Trebuchet MS"/>
              </a:rPr>
              <a:t>o</a:t>
            </a:r>
            <a:r>
              <a:rPr sz="1800" dirty="0">
                <a:latin typeface="Trebuchet MS"/>
                <a:cs typeface="Trebuchet MS"/>
              </a:rPr>
              <a:t>p</a:t>
            </a:r>
            <a:endParaRPr sz="1800">
              <a:latin typeface="Trebuchet MS"/>
              <a:cs typeface="Trebuchet MS"/>
            </a:endParaRPr>
          </a:p>
          <a:p>
            <a:pPr marL="299085" marR="972819" indent="-286385">
              <a:lnSpc>
                <a:spcPct val="100000"/>
              </a:lnSpc>
              <a:buFont typeface="Wingdings"/>
              <a:buChar char=""/>
              <a:tabLst>
                <a:tab pos="299720" algn="l"/>
              </a:tabLst>
            </a:pPr>
            <a:r>
              <a:rPr sz="1800" spc="-10" dirty="0">
                <a:latin typeface="Trebuchet MS"/>
                <a:cs typeface="Trebuchet MS"/>
              </a:rPr>
              <a:t>E</a:t>
            </a:r>
            <a:r>
              <a:rPr sz="1800" spc="-25" dirty="0">
                <a:latin typeface="Trebuchet MS"/>
                <a:cs typeface="Trebuchet MS"/>
              </a:rPr>
              <a:t>f</a:t>
            </a:r>
            <a:r>
              <a:rPr sz="1800" spc="-15" dirty="0">
                <a:latin typeface="Trebuchet MS"/>
                <a:cs typeface="Trebuchet MS"/>
              </a:rPr>
              <a:t>f</a:t>
            </a:r>
            <a:r>
              <a:rPr sz="1800" spc="-5" dirty="0">
                <a:latin typeface="Trebuchet MS"/>
                <a:cs typeface="Trebuchet MS"/>
              </a:rPr>
              <a:t>ici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-5" dirty="0">
                <a:latin typeface="Trebuchet MS"/>
                <a:cs typeface="Trebuchet MS"/>
              </a:rPr>
              <a:t>n</a:t>
            </a:r>
            <a:r>
              <a:rPr sz="1800" dirty="0">
                <a:latin typeface="Trebuchet MS"/>
                <a:cs typeface="Trebuchet MS"/>
              </a:rPr>
              <a:t>t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rebuchet MS"/>
                <a:cs typeface="Trebuchet MS"/>
              </a:rPr>
              <a:t>Or</a:t>
            </a:r>
            <a:r>
              <a:rPr sz="1800" dirty="0">
                <a:latin typeface="Trebuchet MS"/>
                <a:cs typeface="Trebuchet MS"/>
              </a:rPr>
              <a:t>d</a:t>
            </a:r>
            <a:r>
              <a:rPr sz="1800" spc="-5" dirty="0">
                <a:latin typeface="Trebuchet MS"/>
                <a:cs typeface="Trebuchet MS"/>
              </a:rPr>
              <a:t>er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Manage</a:t>
            </a:r>
            <a:r>
              <a:rPr sz="1800" spc="5" dirty="0">
                <a:latin typeface="Trebuchet MS"/>
                <a:cs typeface="Trebuchet MS"/>
              </a:rPr>
              <a:t>m</a:t>
            </a:r>
            <a:r>
              <a:rPr sz="1800" spc="-5" dirty="0">
                <a:latin typeface="Trebuchet MS"/>
                <a:cs typeface="Trebuchet MS"/>
              </a:rPr>
              <a:t>ent</a:t>
            </a:r>
            <a:endParaRPr sz="1800">
              <a:latin typeface="Trebuchet MS"/>
              <a:cs typeface="Trebuchet MS"/>
            </a:endParaRPr>
          </a:p>
          <a:p>
            <a:pPr marL="299085" indent="-286385">
              <a:lnSpc>
                <a:spcPct val="100000"/>
              </a:lnSpc>
              <a:buFont typeface="Wingdings"/>
              <a:buChar char=""/>
              <a:tabLst>
                <a:tab pos="299720" algn="l"/>
              </a:tabLst>
            </a:pPr>
            <a:r>
              <a:rPr sz="1800" dirty="0">
                <a:latin typeface="Trebuchet MS"/>
                <a:cs typeface="Trebuchet MS"/>
              </a:rPr>
              <a:t>Search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rebuchet MS"/>
                <a:cs typeface="Trebuchet MS"/>
              </a:rPr>
              <a:t>En</a:t>
            </a:r>
            <a:r>
              <a:rPr sz="1800" spc="-20" dirty="0">
                <a:latin typeface="Trebuchet MS"/>
                <a:cs typeface="Trebuchet MS"/>
              </a:rPr>
              <a:t>g</a:t>
            </a:r>
            <a:r>
              <a:rPr sz="1800" spc="-5" dirty="0">
                <a:latin typeface="Trebuchet MS"/>
                <a:cs typeface="Trebuchet MS"/>
              </a:rPr>
              <a:t>in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rebuchet MS"/>
                <a:cs typeface="Trebuchet MS"/>
              </a:rPr>
              <a:t>Frien</a:t>
            </a:r>
            <a:r>
              <a:rPr sz="1800" spc="5" dirty="0">
                <a:latin typeface="Trebuchet MS"/>
                <a:cs typeface="Trebuchet MS"/>
              </a:rPr>
              <a:t>d</a:t>
            </a:r>
            <a:r>
              <a:rPr sz="1800" dirty="0">
                <a:latin typeface="Trebuchet MS"/>
                <a:cs typeface="Trebuchet MS"/>
              </a:rPr>
              <a:t>ly</a:t>
            </a:r>
            <a:endParaRPr sz="1800">
              <a:latin typeface="Trebuchet MS"/>
              <a:cs typeface="Trebuchet MS"/>
            </a:endParaRPr>
          </a:p>
          <a:p>
            <a:pPr marL="299085" indent="-286385">
              <a:lnSpc>
                <a:spcPct val="100000"/>
              </a:lnSpc>
              <a:buFont typeface="Wingdings"/>
              <a:buChar char=""/>
              <a:tabLst>
                <a:tab pos="299720" algn="l"/>
              </a:tabLst>
            </a:pPr>
            <a:r>
              <a:rPr sz="1800" spc="-95" dirty="0">
                <a:latin typeface="Trebuchet MS"/>
                <a:cs typeface="Trebuchet MS"/>
              </a:rPr>
              <a:t>P</a:t>
            </a:r>
            <a:r>
              <a:rPr sz="1800" spc="-5" dirty="0">
                <a:latin typeface="Trebuchet MS"/>
                <a:cs typeface="Trebuchet MS"/>
              </a:rPr>
              <a:t>ay</a:t>
            </a:r>
            <a:r>
              <a:rPr sz="1800" spc="-80" dirty="0">
                <a:latin typeface="Trebuchet MS"/>
                <a:cs typeface="Trebuchet MS"/>
              </a:rPr>
              <a:t>P</a:t>
            </a:r>
            <a:r>
              <a:rPr sz="1800" spc="-5" dirty="0">
                <a:latin typeface="Trebuchet MS"/>
                <a:cs typeface="Trebuchet MS"/>
              </a:rPr>
              <a:t>a</a:t>
            </a:r>
            <a:r>
              <a:rPr sz="1800" dirty="0">
                <a:latin typeface="Trebuchet MS"/>
                <a:cs typeface="Trebuchet MS"/>
              </a:rPr>
              <a:t>l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Integra</a:t>
            </a:r>
            <a:r>
              <a:rPr sz="1800" spc="-10" dirty="0">
                <a:latin typeface="Trebuchet MS"/>
                <a:cs typeface="Trebuchet MS"/>
              </a:rPr>
              <a:t>t</a:t>
            </a:r>
            <a:r>
              <a:rPr sz="1800" spc="-5" dirty="0">
                <a:latin typeface="Trebuchet MS"/>
                <a:cs typeface="Trebuchet MS"/>
              </a:rPr>
              <a:t>ion</a:t>
            </a:r>
            <a:endParaRPr sz="1800">
              <a:latin typeface="Trebuchet MS"/>
              <a:cs typeface="Trebuchet MS"/>
            </a:endParaRPr>
          </a:p>
          <a:p>
            <a:pPr marL="299085" marR="5080" indent="-286385">
              <a:lnSpc>
                <a:spcPct val="100000"/>
              </a:lnSpc>
              <a:buFont typeface="Wingdings"/>
              <a:buChar char=""/>
              <a:tabLst>
                <a:tab pos="299720" algn="l"/>
              </a:tabLst>
            </a:pPr>
            <a:r>
              <a:rPr sz="1800" dirty="0">
                <a:latin typeface="Trebuchet MS"/>
                <a:cs typeface="Trebuchet MS"/>
              </a:rPr>
              <a:t>O</a:t>
            </a:r>
            <a:r>
              <a:rPr sz="1800" spc="-10" dirty="0">
                <a:latin typeface="Trebuchet MS"/>
                <a:cs typeface="Trebuchet MS"/>
              </a:rPr>
              <a:t>t</a:t>
            </a:r>
            <a:r>
              <a:rPr sz="1800" spc="-5" dirty="0">
                <a:latin typeface="Trebuchet MS"/>
                <a:cs typeface="Trebuchet MS"/>
              </a:rPr>
              <a:t>he</a:t>
            </a:r>
            <a:r>
              <a:rPr sz="1800" dirty="0">
                <a:latin typeface="Trebuchet MS"/>
                <a:cs typeface="Trebuchet MS"/>
              </a:rPr>
              <a:t>r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95" dirty="0">
                <a:latin typeface="Trebuchet MS"/>
                <a:cs typeface="Trebuchet MS"/>
              </a:rPr>
              <a:t>P</a:t>
            </a:r>
            <a:r>
              <a:rPr sz="1800" spc="-5" dirty="0">
                <a:latin typeface="Trebuchet MS"/>
                <a:cs typeface="Trebuchet MS"/>
              </a:rPr>
              <a:t>ay</a:t>
            </a:r>
            <a:r>
              <a:rPr sz="1800" spc="5" dirty="0">
                <a:latin typeface="Trebuchet MS"/>
                <a:cs typeface="Trebuchet MS"/>
              </a:rPr>
              <a:t>m</a:t>
            </a:r>
            <a:r>
              <a:rPr sz="1800" spc="-5" dirty="0">
                <a:latin typeface="Trebuchet MS"/>
                <a:cs typeface="Trebuchet MS"/>
              </a:rPr>
              <a:t>en</a:t>
            </a:r>
            <a:r>
              <a:rPr sz="1800" dirty="0">
                <a:latin typeface="Trebuchet MS"/>
                <a:cs typeface="Trebuchet MS"/>
              </a:rPr>
              <a:t>t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rebuchet MS"/>
                <a:cs typeface="Trebuchet MS"/>
              </a:rPr>
              <a:t>G</a:t>
            </a:r>
            <a:r>
              <a:rPr sz="1800" spc="-5" dirty="0">
                <a:latin typeface="Trebuchet MS"/>
                <a:cs typeface="Trebuchet MS"/>
              </a:rPr>
              <a:t>ate</a:t>
            </a:r>
            <a:r>
              <a:rPr sz="1800" dirty="0">
                <a:latin typeface="Trebuchet MS"/>
                <a:cs typeface="Trebuchet MS"/>
              </a:rPr>
              <a:t>w</a:t>
            </a:r>
            <a:r>
              <a:rPr sz="1800" spc="-5" dirty="0">
                <a:latin typeface="Trebuchet MS"/>
                <a:cs typeface="Trebuchet MS"/>
              </a:rPr>
              <a:t>ay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Integra</a:t>
            </a:r>
            <a:r>
              <a:rPr sz="1800" spc="-10" dirty="0">
                <a:latin typeface="Trebuchet MS"/>
                <a:cs typeface="Trebuchet MS"/>
              </a:rPr>
              <a:t>t</a:t>
            </a:r>
            <a:r>
              <a:rPr sz="1800" spc="-5" dirty="0">
                <a:latin typeface="Trebuchet MS"/>
                <a:cs typeface="Trebuchet MS"/>
              </a:rPr>
              <a:t>ion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0" y="0"/>
            <a:ext cx="1325880" cy="134569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Copyri</a:t>
            </a:r>
            <a:r>
              <a:rPr spc="-5" dirty="0"/>
              <a:t>gh</a:t>
            </a:r>
            <a:r>
              <a:rPr dirty="0"/>
              <a:t>t</a:t>
            </a:r>
            <a:r>
              <a:rPr spc="65" dirty="0">
                <a:latin typeface="Times New Roman"/>
                <a:cs typeface="Times New Roman"/>
              </a:rPr>
              <a:t> </a:t>
            </a:r>
            <a:r>
              <a:rPr dirty="0"/>
              <a:t>S</a:t>
            </a:r>
            <a:r>
              <a:rPr spc="-10" dirty="0"/>
              <a:t>i</a:t>
            </a:r>
            <a:r>
              <a:rPr spc="-5" dirty="0"/>
              <a:t>gu</a:t>
            </a:r>
            <a:r>
              <a:rPr dirty="0"/>
              <a:t>r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spc="-5" dirty="0"/>
              <a:t>E</a:t>
            </a:r>
            <a:r>
              <a:rPr spc="-10" dirty="0"/>
              <a:t>co</a:t>
            </a:r>
            <a:r>
              <a:rPr spc="-5" dirty="0"/>
              <a:t>mmerce</a:t>
            </a:r>
            <a:r>
              <a:rPr dirty="0"/>
              <a:t>.</a:t>
            </a:r>
            <a:r>
              <a:rPr spc="75" dirty="0">
                <a:latin typeface="Times New Roman"/>
                <a:cs typeface="Times New Roman"/>
              </a:rPr>
              <a:t> </a:t>
            </a:r>
            <a:r>
              <a:rPr spc="-15" dirty="0"/>
              <a:t>A</a:t>
            </a:r>
            <a:r>
              <a:rPr spc="-5" dirty="0"/>
              <a:t>ll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dirty="0"/>
              <a:t>R</a:t>
            </a:r>
            <a:r>
              <a:rPr spc="-5" dirty="0"/>
              <a:t>igh</a:t>
            </a:r>
            <a:r>
              <a:rPr dirty="0"/>
              <a:t>t</a:t>
            </a:r>
            <a:r>
              <a:rPr spc="-5" dirty="0"/>
              <a:t>s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dirty="0"/>
              <a:t>R</a:t>
            </a:r>
            <a:r>
              <a:rPr spc="-5" dirty="0"/>
              <a:t>eserv</a:t>
            </a:r>
            <a:r>
              <a:rPr dirty="0"/>
              <a:t>ed</a:t>
            </a:r>
          </a:p>
        </p:txBody>
      </p:sp>
      <p:sp>
        <p:nvSpPr>
          <p:cNvPr id="36" name="object 3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15</a:t>
            </a:fld>
            <a:endParaRPr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32585">
              <a:lnSpc>
                <a:spcPct val="100000"/>
              </a:lnSpc>
            </a:pPr>
            <a:r>
              <a:rPr spc="-20" dirty="0"/>
              <a:t>Our</a:t>
            </a:r>
            <a:r>
              <a:rPr spc="180" dirty="0">
                <a:latin typeface="Times New Roman"/>
                <a:cs typeface="Times New Roman"/>
              </a:rPr>
              <a:t> </a:t>
            </a:r>
            <a:r>
              <a:rPr spc="-195" dirty="0"/>
              <a:t>P</a:t>
            </a:r>
            <a:r>
              <a:rPr dirty="0"/>
              <a:t>roduc</a:t>
            </a:r>
            <a:r>
              <a:rPr spc="-5" dirty="0"/>
              <a:t>t</a:t>
            </a:r>
            <a:r>
              <a:rPr spc="-15" dirty="0"/>
              <a:t>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7665" y="1415034"/>
            <a:ext cx="2109470" cy="1266825"/>
          </a:xfrm>
          <a:prstGeom prst="rect">
            <a:avLst/>
          </a:prstGeom>
          <a:solidFill>
            <a:srgbClr val="8FC225"/>
          </a:solidFill>
        </p:spPr>
        <p:txBody>
          <a:bodyPr vert="horz" wrap="square" lIns="0" tIns="0" rIns="0" bIns="0" rtlCol="0">
            <a:spAutoFit/>
          </a:bodyPr>
          <a:lstStyle/>
          <a:p>
            <a:pPr marL="332740" marR="113664" indent="-215265">
              <a:lnSpc>
                <a:spcPts val="2090"/>
              </a:lnSpc>
            </a:pPr>
            <a:r>
              <a:rPr sz="2000" spc="-5" dirty="0">
                <a:solidFill>
                  <a:srgbClr val="FFFFFF"/>
                </a:solidFill>
                <a:latin typeface="Trebuchet MS"/>
                <a:cs typeface="Trebuchet MS"/>
              </a:rPr>
              <a:t>I</a:t>
            </a:r>
            <a:r>
              <a:rPr sz="2000" dirty="0">
                <a:solidFill>
                  <a:srgbClr val="FFFFFF"/>
                </a:solidFill>
                <a:latin typeface="Trebuchet MS"/>
                <a:cs typeface="Trebuchet MS"/>
              </a:rPr>
              <a:t>T</a:t>
            </a:r>
            <a:r>
              <a:rPr sz="2000" spc="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Trebuchet MS"/>
                <a:cs typeface="Trebuchet MS"/>
              </a:rPr>
              <a:t>I</a:t>
            </a:r>
            <a:r>
              <a:rPr sz="2000" spc="-5" dirty="0">
                <a:solidFill>
                  <a:srgbClr val="FFFFFF"/>
                </a:solidFill>
                <a:latin typeface="Trebuchet MS"/>
                <a:cs typeface="Trebuchet MS"/>
              </a:rPr>
              <a:t>nfra</a:t>
            </a:r>
            <a:r>
              <a:rPr sz="2000" spc="10" dirty="0">
                <a:solidFill>
                  <a:srgbClr val="FFFFFF"/>
                </a:solidFill>
                <a:latin typeface="Trebuchet MS"/>
                <a:cs typeface="Trebuchet MS"/>
              </a:rPr>
              <a:t>s</a:t>
            </a:r>
            <a:r>
              <a:rPr sz="2000" spc="-5" dirty="0">
                <a:solidFill>
                  <a:srgbClr val="FFFFFF"/>
                </a:solidFill>
                <a:latin typeface="Trebuchet MS"/>
                <a:cs typeface="Trebuchet MS"/>
              </a:rPr>
              <a:t>tructure</a:t>
            </a:r>
            <a:r>
              <a:rPr sz="2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rebuchet MS"/>
                <a:cs typeface="Trebuchet MS"/>
              </a:rPr>
              <a:t>Manage</a:t>
            </a:r>
            <a:r>
              <a:rPr sz="2000" spc="5" dirty="0">
                <a:solidFill>
                  <a:srgbClr val="FFFFFF"/>
                </a:solidFill>
                <a:latin typeface="Trebuchet MS"/>
                <a:cs typeface="Trebuchet MS"/>
              </a:rPr>
              <a:t>m</a:t>
            </a:r>
            <a:r>
              <a:rPr sz="2000" spc="-5" dirty="0">
                <a:solidFill>
                  <a:srgbClr val="FFFFFF"/>
                </a:solidFill>
                <a:latin typeface="Trebuchet MS"/>
                <a:cs typeface="Trebuchet MS"/>
              </a:rPr>
              <a:t>ent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458717" y="1415034"/>
            <a:ext cx="2110740" cy="1266825"/>
          </a:xfrm>
          <a:prstGeom prst="rect">
            <a:avLst/>
          </a:prstGeom>
          <a:solidFill>
            <a:srgbClr val="8FC225"/>
          </a:solidFill>
        </p:spPr>
        <p:txBody>
          <a:bodyPr vert="horz" wrap="square" lIns="0" tIns="0" rIns="0" bIns="0" rtlCol="0">
            <a:spAutoFit/>
          </a:bodyPr>
          <a:lstStyle/>
          <a:p>
            <a:pPr marL="332740" marR="327025" indent="-1270" algn="ctr">
              <a:lnSpc>
                <a:spcPct val="87300"/>
              </a:lnSpc>
            </a:pPr>
            <a:r>
              <a:rPr sz="2000" spc="-5" dirty="0">
                <a:solidFill>
                  <a:srgbClr val="FFFFFF"/>
                </a:solidFill>
                <a:latin typeface="Trebuchet MS"/>
                <a:cs typeface="Trebuchet MS"/>
              </a:rPr>
              <a:t>L</a:t>
            </a:r>
            <a:r>
              <a:rPr sz="2000" spc="5" dirty="0">
                <a:solidFill>
                  <a:srgbClr val="FFFFFF"/>
                </a:solidFill>
                <a:latin typeface="Trebuchet MS"/>
                <a:cs typeface="Trebuchet MS"/>
              </a:rPr>
              <a:t>i</a:t>
            </a:r>
            <a:r>
              <a:rPr sz="2000" spc="-5" dirty="0">
                <a:solidFill>
                  <a:srgbClr val="FFFFFF"/>
                </a:solidFill>
                <a:latin typeface="Trebuchet MS"/>
                <a:cs typeface="Trebuchet MS"/>
              </a:rPr>
              <a:t>brary</a:t>
            </a:r>
            <a:r>
              <a:rPr sz="2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Trebuchet MS"/>
                <a:cs typeface="Trebuchet MS"/>
              </a:rPr>
              <a:t>M</a:t>
            </a:r>
            <a:r>
              <a:rPr sz="2000" spc="-5" dirty="0">
                <a:solidFill>
                  <a:srgbClr val="FFFFFF"/>
                </a:solidFill>
                <a:latin typeface="Trebuchet MS"/>
                <a:cs typeface="Trebuchet MS"/>
              </a:rPr>
              <a:t>anagement</a:t>
            </a:r>
            <a:r>
              <a:rPr sz="2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rebuchet MS"/>
                <a:cs typeface="Trebuchet MS"/>
              </a:rPr>
              <a:t>S</a:t>
            </a:r>
            <a:r>
              <a:rPr sz="2000" spc="-10" dirty="0">
                <a:solidFill>
                  <a:srgbClr val="FFFFFF"/>
                </a:solidFill>
                <a:latin typeface="Trebuchet MS"/>
                <a:cs typeface="Trebuchet MS"/>
              </a:rPr>
              <a:t>y</a:t>
            </a:r>
            <a:r>
              <a:rPr sz="2000" dirty="0">
                <a:solidFill>
                  <a:srgbClr val="FFFFFF"/>
                </a:solidFill>
                <a:latin typeface="Trebuchet MS"/>
                <a:cs typeface="Trebuchet MS"/>
              </a:rPr>
              <a:t>stem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779769" y="1415034"/>
            <a:ext cx="2110740" cy="1266825"/>
          </a:xfrm>
          <a:prstGeom prst="rect">
            <a:avLst/>
          </a:prstGeom>
          <a:solidFill>
            <a:srgbClr val="8FC225"/>
          </a:solidFill>
        </p:spPr>
        <p:txBody>
          <a:bodyPr vert="horz" wrap="square" lIns="0" tIns="0" rIns="0" bIns="0" rtlCol="0">
            <a:spAutoFit/>
          </a:bodyPr>
          <a:lstStyle/>
          <a:p>
            <a:pPr marL="542925" marR="226060" indent="-304800">
              <a:lnSpc>
                <a:spcPts val="2090"/>
              </a:lnSpc>
            </a:pPr>
            <a:r>
              <a:rPr sz="2000" spc="-5" dirty="0">
                <a:solidFill>
                  <a:srgbClr val="FFFFFF"/>
                </a:solidFill>
                <a:latin typeface="Trebuchet MS"/>
                <a:cs typeface="Trebuchet MS"/>
              </a:rPr>
              <a:t>Corp</a:t>
            </a:r>
            <a:r>
              <a:rPr sz="2000" spc="10" dirty="0">
                <a:solidFill>
                  <a:srgbClr val="FFFFFF"/>
                </a:solidFill>
                <a:latin typeface="Trebuchet MS"/>
                <a:cs typeface="Trebuchet MS"/>
              </a:rPr>
              <a:t>o</a:t>
            </a:r>
            <a:r>
              <a:rPr sz="2000" dirty="0">
                <a:solidFill>
                  <a:srgbClr val="FFFFFF"/>
                </a:solidFill>
                <a:latin typeface="Trebuchet MS"/>
                <a:cs typeface="Trebuchet MS"/>
              </a:rPr>
              <a:t>rate</a:t>
            </a:r>
            <a:r>
              <a:rPr sz="2000" spc="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Trebuchet MS"/>
                <a:cs typeface="Trebuchet MS"/>
              </a:rPr>
              <a:t>E</a:t>
            </a:r>
            <a:r>
              <a:rPr sz="2000" dirty="0">
                <a:solidFill>
                  <a:srgbClr val="FFFFFF"/>
                </a:solidFill>
                <a:latin typeface="Trebuchet MS"/>
                <a:cs typeface="Trebuchet MS"/>
              </a:rPr>
              <a:t>RP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rebuchet MS"/>
                <a:cs typeface="Trebuchet MS"/>
              </a:rPr>
              <a:t>Solu</a:t>
            </a:r>
            <a:r>
              <a:rPr sz="2000" spc="-10" dirty="0">
                <a:solidFill>
                  <a:srgbClr val="FFFFFF"/>
                </a:solidFill>
                <a:latin typeface="Trebuchet MS"/>
                <a:cs typeface="Trebuchet MS"/>
              </a:rPr>
              <a:t>t</a:t>
            </a:r>
            <a:r>
              <a:rPr sz="2000" spc="-5" dirty="0">
                <a:solidFill>
                  <a:srgbClr val="FFFFFF"/>
                </a:solidFill>
                <a:latin typeface="Trebuchet MS"/>
                <a:cs typeface="Trebuchet MS"/>
              </a:rPr>
              <a:t>i</a:t>
            </a:r>
            <a:r>
              <a:rPr sz="2000" spc="5" dirty="0">
                <a:solidFill>
                  <a:srgbClr val="FFFFFF"/>
                </a:solidFill>
                <a:latin typeface="Trebuchet MS"/>
                <a:cs typeface="Trebuchet MS"/>
              </a:rPr>
              <a:t>o</a:t>
            </a:r>
            <a:r>
              <a:rPr sz="2000" spc="-5" dirty="0">
                <a:solidFill>
                  <a:srgbClr val="FFFFFF"/>
                </a:solidFill>
                <a:latin typeface="Trebuchet MS"/>
                <a:cs typeface="Trebuchet MS"/>
              </a:rPr>
              <a:t>ns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37665" y="2891790"/>
            <a:ext cx="2109470" cy="1266825"/>
          </a:xfrm>
          <a:prstGeom prst="rect">
            <a:avLst/>
          </a:prstGeom>
          <a:solidFill>
            <a:srgbClr val="8FC225"/>
          </a:solidFill>
        </p:spPr>
        <p:txBody>
          <a:bodyPr vert="horz" wrap="square" lIns="0" tIns="0" rIns="0" bIns="0" rtlCol="0">
            <a:spAutoFit/>
          </a:bodyPr>
          <a:lstStyle/>
          <a:p>
            <a:pPr marL="210820">
              <a:lnSpc>
                <a:spcPct val="100000"/>
              </a:lnSpc>
            </a:pPr>
            <a:r>
              <a:rPr sz="2000" dirty="0">
                <a:solidFill>
                  <a:srgbClr val="FFFFFF"/>
                </a:solidFill>
                <a:latin typeface="Trebuchet MS"/>
                <a:cs typeface="Trebuchet MS"/>
              </a:rPr>
              <a:t>S</a:t>
            </a:r>
            <a:r>
              <a:rPr sz="2000" spc="-10" dirty="0">
                <a:solidFill>
                  <a:srgbClr val="FFFFFF"/>
                </a:solidFill>
                <a:latin typeface="Trebuchet MS"/>
                <a:cs typeface="Trebuchet MS"/>
              </a:rPr>
              <a:t>h</a:t>
            </a:r>
            <a:r>
              <a:rPr sz="2000" dirty="0">
                <a:solidFill>
                  <a:srgbClr val="FFFFFF"/>
                </a:solidFill>
                <a:latin typeface="Trebuchet MS"/>
                <a:cs typeface="Trebuchet MS"/>
              </a:rPr>
              <a:t>oppi</a:t>
            </a:r>
            <a:r>
              <a:rPr sz="2000" spc="-5" dirty="0">
                <a:solidFill>
                  <a:srgbClr val="FFFFFF"/>
                </a:solidFill>
                <a:latin typeface="Trebuchet MS"/>
                <a:cs typeface="Trebuchet MS"/>
              </a:rPr>
              <a:t>n</a:t>
            </a:r>
            <a:r>
              <a:rPr sz="2000" dirty="0">
                <a:solidFill>
                  <a:srgbClr val="FFFFFF"/>
                </a:solidFill>
                <a:latin typeface="Trebuchet MS"/>
                <a:cs typeface="Trebuchet MS"/>
              </a:rPr>
              <a:t>g</a:t>
            </a:r>
            <a:r>
              <a:rPr sz="2000" spc="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rebuchet MS"/>
                <a:cs typeface="Trebuchet MS"/>
              </a:rPr>
              <a:t>Carts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458717" y="2891790"/>
            <a:ext cx="2110740" cy="1266825"/>
          </a:xfrm>
          <a:prstGeom prst="rect">
            <a:avLst/>
          </a:prstGeom>
          <a:solidFill>
            <a:srgbClr val="8FC225"/>
          </a:solidFill>
        </p:spPr>
        <p:txBody>
          <a:bodyPr vert="horz" wrap="square" lIns="0" tIns="0" rIns="0" bIns="0" rtlCol="0">
            <a:spAutoFit/>
          </a:bodyPr>
          <a:lstStyle/>
          <a:p>
            <a:pPr marL="332740" marR="326390" indent="-3175" algn="ctr">
              <a:lnSpc>
                <a:spcPct val="87300"/>
              </a:lnSpc>
            </a:pPr>
            <a:r>
              <a:rPr sz="2000" spc="-5" dirty="0">
                <a:solidFill>
                  <a:srgbClr val="FFFFFF"/>
                </a:solidFill>
                <a:latin typeface="Trebuchet MS"/>
                <a:cs typeface="Trebuchet MS"/>
              </a:rPr>
              <a:t>L</a:t>
            </a:r>
            <a:r>
              <a:rPr sz="2000" spc="5" dirty="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sz="2000" spc="-5" dirty="0">
                <a:solidFill>
                  <a:srgbClr val="FFFFFF"/>
                </a:solidFill>
                <a:latin typeface="Trebuchet MS"/>
                <a:cs typeface="Trebuchet MS"/>
              </a:rPr>
              <a:t>bor</a:t>
            </a:r>
            <a:r>
              <a:rPr sz="2000" spc="5" dirty="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sz="2000" spc="-5" dirty="0">
                <a:solidFill>
                  <a:srgbClr val="FFFFFF"/>
                </a:solidFill>
                <a:latin typeface="Trebuchet MS"/>
                <a:cs typeface="Trebuchet MS"/>
              </a:rPr>
              <a:t>tory</a:t>
            </a:r>
            <a:r>
              <a:rPr sz="2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rebuchet MS"/>
                <a:cs typeface="Trebuchet MS"/>
              </a:rPr>
              <a:t>Manage</a:t>
            </a:r>
            <a:r>
              <a:rPr sz="2000" spc="5" dirty="0">
                <a:solidFill>
                  <a:srgbClr val="FFFFFF"/>
                </a:solidFill>
                <a:latin typeface="Trebuchet MS"/>
                <a:cs typeface="Trebuchet MS"/>
              </a:rPr>
              <a:t>m</a:t>
            </a:r>
            <a:r>
              <a:rPr sz="2000" spc="-5" dirty="0">
                <a:solidFill>
                  <a:srgbClr val="FFFFFF"/>
                </a:solidFill>
                <a:latin typeface="Trebuchet MS"/>
                <a:cs typeface="Trebuchet MS"/>
              </a:rPr>
              <a:t>ent</a:t>
            </a:r>
            <a:r>
              <a:rPr sz="2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rebuchet MS"/>
                <a:cs typeface="Trebuchet MS"/>
              </a:rPr>
              <a:t>S</a:t>
            </a:r>
            <a:r>
              <a:rPr sz="2000" spc="-15" dirty="0">
                <a:solidFill>
                  <a:srgbClr val="FFFFFF"/>
                </a:solidFill>
                <a:latin typeface="Trebuchet MS"/>
                <a:cs typeface="Trebuchet MS"/>
              </a:rPr>
              <a:t>y</a:t>
            </a:r>
            <a:r>
              <a:rPr sz="2000" dirty="0">
                <a:solidFill>
                  <a:srgbClr val="FFFFFF"/>
                </a:solidFill>
                <a:latin typeface="Trebuchet MS"/>
                <a:cs typeface="Trebuchet MS"/>
              </a:rPr>
              <a:t>stem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779769" y="2891790"/>
            <a:ext cx="2110740" cy="1266825"/>
          </a:xfrm>
          <a:prstGeom prst="rect">
            <a:avLst/>
          </a:prstGeom>
          <a:solidFill>
            <a:srgbClr val="8FC225"/>
          </a:solidFill>
          <a:ln w="19811">
            <a:solidFill>
              <a:srgbClr val="FFFFFF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323850" marR="315595" indent="-1270" algn="ctr">
              <a:lnSpc>
                <a:spcPct val="87300"/>
              </a:lnSpc>
            </a:pPr>
            <a:r>
              <a:rPr sz="2000" spc="-10" dirty="0">
                <a:solidFill>
                  <a:srgbClr val="FFFFFF"/>
                </a:solidFill>
                <a:latin typeface="Trebuchet MS"/>
                <a:cs typeface="Trebuchet MS"/>
              </a:rPr>
              <a:t>E</a:t>
            </a:r>
            <a:r>
              <a:rPr sz="2000" spc="-5" dirty="0">
                <a:solidFill>
                  <a:srgbClr val="FFFFFF"/>
                </a:solidFill>
                <a:latin typeface="Trebuchet MS"/>
                <a:cs typeface="Trebuchet MS"/>
              </a:rPr>
              <a:t>-Document</a:t>
            </a:r>
            <a:r>
              <a:rPr sz="2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rebuchet MS"/>
                <a:cs typeface="Trebuchet MS"/>
              </a:rPr>
              <a:t>Manage</a:t>
            </a:r>
            <a:r>
              <a:rPr sz="2000" spc="5" dirty="0">
                <a:solidFill>
                  <a:srgbClr val="FFFFFF"/>
                </a:solidFill>
                <a:latin typeface="Trebuchet MS"/>
                <a:cs typeface="Trebuchet MS"/>
              </a:rPr>
              <a:t>m</a:t>
            </a:r>
            <a:r>
              <a:rPr sz="2000" spc="-5" dirty="0">
                <a:solidFill>
                  <a:srgbClr val="FFFFFF"/>
                </a:solidFill>
                <a:latin typeface="Trebuchet MS"/>
                <a:cs typeface="Trebuchet MS"/>
              </a:rPr>
              <a:t>ent</a:t>
            </a:r>
            <a:r>
              <a:rPr sz="2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rebuchet MS"/>
                <a:cs typeface="Trebuchet MS"/>
              </a:rPr>
              <a:t>S</a:t>
            </a:r>
            <a:r>
              <a:rPr sz="2000" spc="-15" dirty="0">
                <a:solidFill>
                  <a:srgbClr val="FFFFFF"/>
                </a:solidFill>
                <a:latin typeface="Trebuchet MS"/>
                <a:cs typeface="Trebuchet MS"/>
              </a:rPr>
              <a:t>y</a:t>
            </a:r>
            <a:r>
              <a:rPr sz="2000" dirty="0">
                <a:solidFill>
                  <a:srgbClr val="FFFFFF"/>
                </a:solidFill>
                <a:latin typeface="Trebuchet MS"/>
                <a:cs typeface="Trebuchet MS"/>
              </a:rPr>
              <a:t>stem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297429" y="4370070"/>
            <a:ext cx="2110740" cy="1266825"/>
          </a:xfrm>
          <a:prstGeom prst="rect">
            <a:avLst/>
          </a:prstGeom>
          <a:solidFill>
            <a:srgbClr val="8FC225"/>
          </a:solidFill>
        </p:spPr>
        <p:txBody>
          <a:bodyPr vert="horz" wrap="square" lIns="0" tIns="0" rIns="0" bIns="0" rtlCol="0">
            <a:spAutoFit/>
          </a:bodyPr>
          <a:lstStyle/>
          <a:p>
            <a:pPr marL="344170">
              <a:lnSpc>
                <a:spcPct val="100000"/>
              </a:lnSpc>
            </a:pPr>
            <a:r>
              <a:rPr sz="2000" dirty="0">
                <a:solidFill>
                  <a:srgbClr val="FFFFFF"/>
                </a:solidFill>
                <a:latin typeface="Trebuchet MS"/>
                <a:cs typeface="Trebuchet MS"/>
              </a:rPr>
              <a:t>Online</a:t>
            </a:r>
            <a:r>
              <a:rPr sz="2000" spc="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Trebuchet MS"/>
                <a:cs typeface="Trebuchet MS"/>
              </a:rPr>
              <a:t>E</a:t>
            </a:r>
            <a:r>
              <a:rPr sz="2000" dirty="0">
                <a:solidFill>
                  <a:srgbClr val="FFFFFF"/>
                </a:solidFill>
                <a:latin typeface="Trebuchet MS"/>
                <a:cs typeface="Trebuchet MS"/>
              </a:rPr>
              <a:t>x</a:t>
            </a:r>
            <a:r>
              <a:rPr sz="2000" spc="5" dirty="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sz="2000" dirty="0">
                <a:solidFill>
                  <a:srgbClr val="FFFFFF"/>
                </a:solidFill>
                <a:latin typeface="Trebuchet MS"/>
                <a:cs typeface="Trebuchet MS"/>
              </a:rPr>
              <a:t>m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620005" y="4370070"/>
            <a:ext cx="2109470" cy="1266825"/>
          </a:xfrm>
          <a:prstGeom prst="rect">
            <a:avLst/>
          </a:prstGeom>
          <a:solidFill>
            <a:srgbClr val="8FC225"/>
          </a:solidFill>
        </p:spPr>
        <p:txBody>
          <a:bodyPr vert="horz" wrap="square" lIns="0" tIns="0" rIns="0" bIns="0" rtlCol="0">
            <a:spAutoFit/>
          </a:bodyPr>
          <a:lstStyle/>
          <a:p>
            <a:pPr marL="262890">
              <a:lnSpc>
                <a:spcPct val="100000"/>
              </a:lnSpc>
            </a:pPr>
            <a:r>
              <a:rPr sz="2000" spc="-5" dirty="0">
                <a:solidFill>
                  <a:srgbClr val="FFFFFF"/>
                </a:solidFill>
                <a:latin typeface="Trebuchet MS"/>
                <a:cs typeface="Trebuchet MS"/>
              </a:rPr>
              <a:t>CR</a:t>
            </a:r>
            <a:r>
              <a:rPr sz="2000" dirty="0">
                <a:solidFill>
                  <a:srgbClr val="FFFFFF"/>
                </a:solidFill>
                <a:latin typeface="Trebuchet MS"/>
                <a:cs typeface="Trebuchet MS"/>
              </a:rPr>
              <a:t>M</a:t>
            </a:r>
            <a:r>
              <a:rPr sz="2000" spc="9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rebuchet MS"/>
                <a:cs typeface="Trebuchet MS"/>
              </a:rPr>
              <a:t>Solu</a:t>
            </a:r>
            <a:r>
              <a:rPr sz="2000" spc="-10" dirty="0">
                <a:solidFill>
                  <a:srgbClr val="FFFFFF"/>
                </a:solidFill>
                <a:latin typeface="Trebuchet MS"/>
                <a:cs typeface="Trebuchet MS"/>
              </a:rPr>
              <a:t>t</a:t>
            </a:r>
            <a:r>
              <a:rPr sz="2000" spc="-5" dirty="0">
                <a:solidFill>
                  <a:srgbClr val="FFFFFF"/>
                </a:solidFill>
                <a:latin typeface="Trebuchet MS"/>
                <a:cs typeface="Trebuchet MS"/>
              </a:rPr>
              <a:t>i</a:t>
            </a:r>
            <a:r>
              <a:rPr sz="2000" spc="5" dirty="0">
                <a:solidFill>
                  <a:srgbClr val="FFFFFF"/>
                </a:solidFill>
                <a:latin typeface="Trebuchet MS"/>
                <a:cs typeface="Trebuchet MS"/>
              </a:rPr>
              <a:t>o</a:t>
            </a:r>
            <a:r>
              <a:rPr sz="2000" spc="-5" dirty="0">
                <a:solidFill>
                  <a:srgbClr val="FFFFFF"/>
                </a:solidFill>
                <a:latin typeface="Trebuchet MS"/>
                <a:cs typeface="Trebuchet MS"/>
              </a:rPr>
              <a:t>ns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8180831" y="1037844"/>
            <a:ext cx="3912107" cy="334060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972043" y="1246632"/>
            <a:ext cx="835151" cy="313181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972043" y="1037844"/>
            <a:ext cx="4121150" cy="3340735"/>
          </a:xfrm>
          <a:custGeom>
            <a:avLst/>
            <a:gdLst/>
            <a:ahLst/>
            <a:cxnLst/>
            <a:rect l="l" t="t" r="r" b="b"/>
            <a:pathLst>
              <a:path w="4121150" h="3340735">
                <a:moveTo>
                  <a:pt x="417575" y="2923031"/>
                </a:moveTo>
                <a:lnTo>
                  <a:pt x="417575" y="208787"/>
                </a:lnTo>
                <a:lnTo>
                  <a:pt x="418268" y="191664"/>
                </a:lnTo>
                <a:lnTo>
                  <a:pt x="428220" y="142796"/>
                </a:lnTo>
                <a:lnTo>
                  <a:pt x="448858" y="98809"/>
                </a:lnTo>
                <a:lnTo>
                  <a:pt x="478730" y="61154"/>
                </a:lnTo>
                <a:lnTo>
                  <a:pt x="516385" y="31282"/>
                </a:lnTo>
                <a:lnTo>
                  <a:pt x="560372" y="10644"/>
                </a:lnTo>
                <a:lnTo>
                  <a:pt x="609240" y="692"/>
                </a:lnTo>
                <a:lnTo>
                  <a:pt x="626363" y="0"/>
                </a:lnTo>
                <a:lnTo>
                  <a:pt x="3912107" y="0"/>
                </a:lnTo>
                <a:lnTo>
                  <a:pt x="3962280" y="6068"/>
                </a:lnTo>
                <a:lnTo>
                  <a:pt x="4008055" y="23305"/>
                </a:lnTo>
                <a:lnTo>
                  <a:pt x="4047983" y="50260"/>
                </a:lnTo>
                <a:lnTo>
                  <a:pt x="4080610" y="85482"/>
                </a:lnTo>
                <a:lnTo>
                  <a:pt x="4104487" y="127520"/>
                </a:lnTo>
                <a:lnTo>
                  <a:pt x="4118163" y="174922"/>
                </a:lnTo>
                <a:lnTo>
                  <a:pt x="4120895" y="208787"/>
                </a:lnTo>
                <a:lnTo>
                  <a:pt x="4120203" y="225911"/>
                </a:lnTo>
                <a:lnTo>
                  <a:pt x="4110251" y="274779"/>
                </a:lnTo>
                <a:lnTo>
                  <a:pt x="4089613" y="318766"/>
                </a:lnTo>
                <a:lnTo>
                  <a:pt x="4059741" y="356421"/>
                </a:lnTo>
                <a:lnTo>
                  <a:pt x="4022086" y="386293"/>
                </a:lnTo>
                <a:lnTo>
                  <a:pt x="3978099" y="406931"/>
                </a:lnTo>
                <a:lnTo>
                  <a:pt x="3929231" y="416883"/>
                </a:lnTo>
                <a:lnTo>
                  <a:pt x="3703319" y="417575"/>
                </a:lnTo>
                <a:lnTo>
                  <a:pt x="3703319" y="3131819"/>
                </a:lnTo>
                <a:lnTo>
                  <a:pt x="3697251" y="3181994"/>
                </a:lnTo>
                <a:lnTo>
                  <a:pt x="3680014" y="3227770"/>
                </a:lnTo>
                <a:lnTo>
                  <a:pt x="3653059" y="3267697"/>
                </a:lnTo>
                <a:lnTo>
                  <a:pt x="3617837" y="3300324"/>
                </a:lnTo>
                <a:lnTo>
                  <a:pt x="3575799" y="3324200"/>
                </a:lnTo>
                <a:lnTo>
                  <a:pt x="3528397" y="3337875"/>
                </a:lnTo>
                <a:lnTo>
                  <a:pt x="3494531" y="3340607"/>
                </a:lnTo>
                <a:lnTo>
                  <a:pt x="208787" y="3340607"/>
                </a:lnTo>
                <a:lnTo>
                  <a:pt x="158615" y="3334540"/>
                </a:lnTo>
                <a:lnTo>
                  <a:pt x="112839" y="3317303"/>
                </a:lnTo>
                <a:lnTo>
                  <a:pt x="72912" y="3290349"/>
                </a:lnTo>
                <a:lnTo>
                  <a:pt x="40285" y="3255128"/>
                </a:lnTo>
                <a:lnTo>
                  <a:pt x="16408" y="3213090"/>
                </a:lnTo>
                <a:lnTo>
                  <a:pt x="2732" y="3165686"/>
                </a:lnTo>
                <a:lnTo>
                  <a:pt x="0" y="3131819"/>
                </a:lnTo>
                <a:lnTo>
                  <a:pt x="692" y="3114695"/>
                </a:lnTo>
                <a:lnTo>
                  <a:pt x="10644" y="3065826"/>
                </a:lnTo>
                <a:lnTo>
                  <a:pt x="31282" y="3021838"/>
                </a:lnTo>
                <a:lnTo>
                  <a:pt x="61154" y="2984183"/>
                </a:lnTo>
                <a:lnTo>
                  <a:pt x="98809" y="2954312"/>
                </a:lnTo>
                <a:lnTo>
                  <a:pt x="142796" y="2933675"/>
                </a:lnTo>
                <a:lnTo>
                  <a:pt x="191664" y="2923724"/>
                </a:lnTo>
                <a:lnTo>
                  <a:pt x="208787" y="2923031"/>
                </a:lnTo>
                <a:lnTo>
                  <a:pt x="417575" y="2923031"/>
                </a:lnTo>
                <a:close/>
              </a:path>
            </a:pathLst>
          </a:custGeom>
          <a:ln w="12191">
            <a:solidFill>
              <a:srgbClr val="E6B81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494413" y="1037844"/>
            <a:ext cx="313055" cy="417830"/>
          </a:xfrm>
          <a:custGeom>
            <a:avLst/>
            <a:gdLst/>
            <a:ahLst/>
            <a:cxnLst/>
            <a:rect l="l" t="t" r="r" b="b"/>
            <a:pathLst>
              <a:path w="313054" h="417830">
                <a:moveTo>
                  <a:pt x="103994" y="0"/>
                </a:moveTo>
                <a:lnTo>
                  <a:pt x="154167" y="6068"/>
                </a:lnTo>
                <a:lnTo>
                  <a:pt x="199942" y="23305"/>
                </a:lnTo>
                <a:lnTo>
                  <a:pt x="239869" y="50260"/>
                </a:lnTo>
                <a:lnTo>
                  <a:pt x="272497" y="85482"/>
                </a:lnTo>
                <a:lnTo>
                  <a:pt x="296374" y="127520"/>
                </a:lnTo>
                <a:lnTo>
                  <a:pt x="310049" y="174922"/>
                </a:lnTo>
                <a:lnTo>
                  <a:pt x="312782" y="208787"/>
                </a:lnTo>
                <a:lnTo>
                  <a:pt x="312090" y="225911"/>
                </a:lnTo>
                <a:lnTo>
                  <a:pt x="302137" y="274779"/>
                </a:lnTo>
                <a:lnTo>
                  <a:pt x="281500" y="318766"/>
                </a:lnTo>
                <a:lnTo>
                  <a:pt x="251628" y="356421"/>
                </a:lnTo>
                <a:lnTo>
                  <a:pt x="213973" y="386293"/>
                </a:lnTo>
                <a:lnTo>
                  <a:pt x="169985" y="406931"/>
                </a:lnTo>
                <a:lnTo>
                  <a:pt x="121117" y="416883"/>
                </a:lnTo>
                <a:lnTo>
                  <a:pt x="103994" y="417575"/>
                </a:lnTo>
                <a:lnTo>
                  <a:pt x="89377" y="416561"/>
                </a:lnTo>
                <a:lnTo>
                  <a:pt x="49809" y="402436"/>
                </a:lnTo>
                <a:lnTo>
                  <a:pt x="19534" y="374561"/>
                </a:lnTo>
                <a:lnTo>
                  <a:pt x="2241" y="336624"/>
                </a:lnTo>
                <a:lnTo>
                  <a:pt x="0" y="322380"/>
                </a:lnTo>
                <a:lnTo>
                  <a:pt x="836" y="306318"/>
                </a:lnTo>
                <a:lnTo>
                  <a:pt x="13596" y="263915"/>
                </a:lnTo>
                <a:lnTo>
                  <a:pt x="39203" y="232042"/>
                </a:lnTo>
                <a:lnTo>
                  <a:pt x="74405" y="213091"/>
                </a:lnTo>
                <a:lnTo>
                  <a:pt x="312782" y="208787"/>
                </a:lnTo>
              </a:path>
            </a:pathLst>
          </a:custGeom>
          <a:ln w="12191">
            <a:solidFill>
              <a:srgbClr val="E6B81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598407" y="1455420"/>
            <a:ext cx="3077210" cy="0"/>
          </a:xfrm>
          <a:custGeom>
            <a:avLst/>
            <a:gdLst/>
            <a:ahLst/>
            <a:cxnLst/>
            <a:rect l="l" t="t" r="r" b="b"/>
            <a:pathLst>
              <a:path w="3077209">
                <a:moveTo>
                  <a:pt x="3076955" y="0"/>
                </a:moveTo>
                <a:lnTo>
                  <a:pt x="0" y="0"/>
                </a:lnTo>
              </a:path>
            </a:pathLst>
          </a:custGeom>
          <a:ln w="12191">
            <a:solidFill>
              <a:srgbClr val="E6B81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180831" y="3960876"/>
            <a:ext cx="208915" cy="208915"/>
          </a:xfrm>
          <a:custGeom>
            <a:avLst/>
            <a:gdLst/>
            <a:ahLst/>
            <a:cxnLst/>
            <a:rect l="l" t="t" r="r" b="b"/>
            <a:pathLst>
              <a:path w="208915" h="208914">
                <a:moveTo>
                  <a:pt x="0" y="0"/>
                </a:moveTo>
                <a:lnTo>
                  <a:pt x="41845" y="8721"/>
                </a:lnTo>
                <a:lnTo>
                  <a:pt x="75628" y="32425"/>
                </a:lnTo>
                <a:lnTo>
                  <a:pt x="97659" y="67418"/>
                </a:lnTo>
                <a:lnTo>
                  <a:pt x="103994" y="95196"/>
                </a:lnTo>
                <a:lnTo>
                  <a:pt x="103158" y="111256"/>
                </a:lnTo>
                <a:lnTo>
                  <a:pt x="90398" y="153658"/>
                </a:lnTo>
                <a:lnTo>
                  <a:pt x="64791" y="185531"/>
                </a:lnTo>
                <a:lnTo>
                  <a:pt x="29588" y="204484"/>
                </a:lnTo>
                <a:lnTo>
                  <a:pt x="2396" y="208761"/>
                </a:lnTo>
                <a:lnTo>
                  <a:pt x="208787" y="208787"/>
                </a:lnTo>
              </a:path>
            </a:pathLst>
          </a:custGeom>
          <a:ln w="12191">
            <a:solidFill>
              <a:srgbClr val="E6B81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180831" y="3960876"/>
            <a:ext cx="208915" cy="417830"/>
          </a:xfrm>
          <a:custGeom>
            <a:avLst/>
            <a:gdLst/>
            <a:ahLst/>
            <a:cxnLst/>
            <a:rect l="l" t="t" r="r" b="b"/>
            <a:pathLst>
              <a:path w="208915" h="417829">
                <a:moveTo>
                  <a:pt x="0" y="417575"/>
                </a:moveTo>
                <a:lnTo>
                  <a:pt x="50172" y="411508"/>
                </a:lnTo>
                <a:lnTo>
                  <a:pt x="95948" y="394271"/>
                </a:lnTo>
                <a:lnTo>
                  <a:pt x="135875" y="367317"/>
                </a:lnTo>
                <a:lnTo>
                  <a:pt x="168502" y="332096"/>
                </a:lnTo>
                <a:lnTo>
                  <a:pt x="192379" y="290058"/>
                </a:lnTo>
                <a:lnTo>
                  <a:pt x="206055" y="242654"/>
                </a:lnTo>
                <a:lnTo>
                  <a:pt x="208787" y="208787"/>
                </a:lnTo>
                <a:lnTo>
                  <a:pt x="208787" y="0"/>
                </a:lnTo>
              </a:path>
            </a:pathLst>
          </a:custGeom>
          <a:ln w="12191">
            <a:solidFill>
              <a:srgbClr val="E6B81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8469636" y="1603510"/>
            <a:ext cx="3053715" cy="24498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9085" indent="-286385">
              <a:lnSpc>
                <a:spcPct val="100000"/>
              </a:lnSpc>
              <a:buFont typeface="Wingdings"/>
              <a:buChar char=""/>
              <a:tabLst>
                <a:tab pos="299720" algn="l"/>
              </a:tabLst>
            </a:pPr>
            <a:r>
              <a:rPr sz="1800" dirty="0">
                <a:latin typeface="Trebuchet MS"/>
                <a:cs typeface="Trebuchet MS"/>
              </a:rPr>
              <a:t>En</a:t>
            </a:r>
            <a:r>
              <a:rPr sz="1800" spc="-15" dirty="0">
                <a:latin typeface="Trebuchet MS"/>
                <a:cs typeface="Trebuchet MS"/>
              </a:rPr>
              <a:t>t</a:t>
            </a:r>
            <a:r>
              <a:rPr sz="1800" spc="-5" dirty="0">
                <a:latin typeface="Trebuchet MS"/>
                <a:cs typeface="Trebuchet MS"/>
              </a:rPr>
              <a:t>irel</a:t>
            </a:r>
            <a:r>
              <a:rPr sz="1800" dirty="0">
                <a:latin typeface="Trebuchet MS"/>
                <a:cs typeface="Trebuchet MS"/>
              </a:rPr>
              <a:t>y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85" dirty="0">
                <a:latin typeface="Trebuchet MS"/>
                <a:cs typeface="Trebuchet MS"/>
              </a:rPr>
              <a:t>W</a:t>
            </a:r>
            <a:r>
              <a:rPr sz="1800" spc="-5" dirty="0">
                <a:latin typeface="Trebuchet MS"/>
                <a:cs typeface="Trebuchet MS"/>
              </a:rPr>
              <a:t>e</a:t>
            </a:r>
            <a:r>
              <a:rPr sz="1800" spc="10" dirty="0">
                <a:latin typeface="Trebuchet MS"/>
                <a:cs typeface="Trebuchet MS"/>
              </a:rPr>
              <a:t>b</a:t>
            </a:r>
            <a:r>
              <a:rPr sz="1800" dirty="0">
                <a:latin typeface="Trebuchet MS"/>
                <a:cs typeface="Trebuchet MS"/>
              </a:rPr>
              <a:t>-b</a:t>
            </a:r>
            <a:r>
              <a:rPr sz="1800" spc="-5" dirty="0">
                <a:latin typeface="Trebuchet MS"/>
                <a:cs typeface="Trebuchet MS"/>
              </a:rPr>
              <a:t>a</a:t>
            </a:r>
            <a:r>
              <a:rPr sz="1800" dirty="0">
                <a:latin typeface="Trebuchet MS"/>
                <a:cs typeface="Trebuchet MS"/>
              </a:rPr>
              <a:t>s</a:t>
            </a:r>
            <a:r>
              <a:rPr sz="1800" spc="-5" dirty="0">
                <a:latin typeface="Trebuchet MS"/>
                <a:cs typeface="Trebuchet MS"/>
              </a:rPr>
              <a:t>e</a:t>
            </a:r>
            <a:r>
              <a:rPr sz="1800" spc="5" dirty="0">
                <a:latin typeface="Trebuchet MS"/>
                <a:cs typeface="Trebuchet MS"/>
              </a:rPr>
              <a:t>d</a:t>
            </a:r>
            <a:r>
              <a:rPr sz="1800" dirty="0">
                <a:latin typeface="Trebuchet MS"/>
                <a:cs typeface="Trebuchet MS"/>
              </a:rPr>
              <a:t>.</a:t>
            </a:r>
            <a:endParaRPr sz="1800">
              <a:latin typeface="Trebuchet MS"/>
              <a:cs typeface="Trebuchet MS"/>
            </a:endParaRPr>
          </a:p>
          <a:p>
            <a:pPr marL="299085" indent="-286385">
              <a:lnSpc>
                <a:spcPct val="100000"/>
              </a:lnSpc>
              <a:buFont typeface="Wingdings"/>
              <a:buChar char=""/>
              <a:tabLst>
                <a:tab pos="299720" algn="l"/>
              </a:tabLst>
            </a:pPr>
            <a:r>
              <a:rPr sz="1800" spc="-15" dirty="0">
                <a:latin typeface="Trebuchet MS"/>
                <a:cs typeface="Trebuchet MS"/>
              </a:rPr>
              <a:t>Con</a:t>
            </a:r>
            <a:r>
              <a:rPr sz="1800" spc="-20" dirty="0">
                <a:latin typeface="Trebuchet MS"/>
                <a:cs typeface="Trebuchet MS"/>
              </a:rPr>
              <a:t>f</a:t>
            </a:r>
            <a:r>
              <a:rPr sz="1800" spc="-5" dirty="0">
                <a:latin typeface="Trebuchet MS"/>
                <a:cs typeface="Trebuchet MS"/>
              </a:rPr>
              <a:t>igurable</a:t>
            </a:r>
            <a:endParaRPr sz="1800">
              <a:latin typeface="Trebuchet MS"/>
              <a:cs typeface="Trebuchet MS"/>
            </a:endParaRPr>
          </a:p>
          <a:p>
            <a:pPr marL="299085" indent="-286385">
              <a:lnSpc>
                <a:spcPct val="100000"/>
              </a:lnSpc>
              <a:buFont typeface="Wingdings"/>
              <a:buChar char=""/>
              <a:tabLst>
                <a:tab pos="299720" algn="l"/>
              </a:tabLst>
            </a:pPr>
            <a:r>
              <a:rPr sz="1800" spc="-5" dirty="0">
                <a:latin typeface="Trebuchet MS"/>
                <a:cs typeface="Trebuchet MS"/>
              </a:rPr>
              <a:t>Cust</a:t>
            </a:r>
            <a:r>
              <a:rPr sz="1800" spc="-10" dirty="0">
                <a:latin typeface="Trebuchet MS"/>
                <a:cs typeface="Trebuchet MS"/>
              </a:rPr>
              <a:t>o</a:t>
            </a:r>
            <a:r>
              <a:rPr sz="1800" spc="-5" dirty="0">
                <a:latin typeface="Trebuchet MS"/>
                <a:cs typeface="Trebuchet MS"/>
              </a:rPr>
              <a:t>m</a:t>
            </a:r>
            <a:r>
              <a:rPr sz="1800" spc="5" dirty="0">
                <a:latin typeface="Trebuchet MS"/>
                <a:cs typeface="Trebuchet MS"/>
              </a:rPr>
              <a:t>i</a:t>
            </a:r>
            <a:r>
              <a:rPr sz="1800" dirty="0">
                <a:latin typeface="Trebuchet MS"/>
                <a:cs typeface="Trebuchet MS"/>
              </a:rPr>
              <a:t>zable</a:t>
            </a:r>
            <a:endParaRPr sz="1800">
              <a:latin typeface="Trebuchet MS"/>
              <a:cs typeface="Trebuchet MS"/>
            </a:endParaRPr>
          </a:p>
          <a:p>
            <a:pPr marL="299085" marR="734060" indent="-286385">
              <a:lnSpc>
                <a:spcPct val="100000"/>
              </a:lnSpc>
              <a:buFont typeface="Wingdings"/>
              <a:buChar char=""/>
              <a:tabLst>
                <a:tab pos="299720" algn="l"/>
              </a:tabLst>
            </a:pPr>
            <a:r>
              <a:rPr sz="1800" spc="-20" dirty="0">
                <a:latin typeface="Trebuchet MS"/>
                <a:cs typeface="Trebuchet MS"/>
              </a:rPr>
              <a:t>Com</a:t>
            </a:r>
            <a:r>
              <a:rPr sz="1800" spc="-5" dirty="0">
                <a:latin typeface="Trebuchet MS"/>
                <a:cs typeface="Trebuchet MS"/>
              </a:rPr>
              <a:t>pati</a:t>
            </a:r>
            <a:r>
              <a:rPr sz="1800" spc="5" dirty="0">
                <a:latin typeface="Trebuchet MS"/>
                <a:cs typeface="Trebuchet MS"/>
              </a:rPr>
              <a:t>b</a:t>
            </a:r>
            <a:r>
              <a:rPr sz="1800" dirty="0">
                <a:latin typeface="Trebuchet MS"/>
                <a:cs typeface="Trebuchet MS"/>
              </a:rPr>
              <a:t>le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w</a:t>
            </a:r>
            <a:r>
              <a:rPr sz="1800" spc="5" dirty="0">
                <a:latin typeface="Trebuchet MS"/>
                <a:cs typeface="Trebuchet MS"/>
              </a:rPr>
              <a:t>i</a:t>
            </a:r>
            <a:r>
              <a:rPr sz="1800" spc="-5" dirty="0">
                <a:latin typeface="Trebuchet MS"/>
                <a:cs typeface="Trebuchet MS"/>
              </a:rPr>
              <a:t>t</a:t>
            </a:r>
            <a:r>
              <a:rPr sz="1800" dirty="0">
                <a:latin typeface="Trebuchet MS"/>
                <a:cs typeface="Trebuchet MS"/>
              </a:rPr>
              <a:t>h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all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rebuchet MS"/>
                <a:cs typeface="Trebuchet MS"/>
              </a:rPr>
              <a:t>b</a:t>
            </a:r>
            <a:r>
              <a:rPr sz="1800" spc="-10" dirty="0">
                <a:latin typeface="Trebuchet MS"/>
                <a:cs typeface="Trebuchet MS"/>
              </a:rPr>
              <a:t>r</a:t>
            </a:r>
            <a:r>
              <a:rPr sz="1800" spc="-25" dirty="0">
                <a:latin typeface="Trebuchet MS"/>
                <a:cs typeface="Trebuchet MS"/>
              </a:rPr>
              <a:t>o</a:t>
            </a:r>
            <a:r>
              <a:rPr sz="1800" spc="-20" dirty="0">
                <a:latin typeface="Trebuchet MS"/>
                <a:cs typeface="Trebuchet MS"/>
              </a:rPr>
              <a:t>w</a:t>
            </a:r>
            <a:r>
              <a:rPr sz="1800" spc="-5" dirty="0">
                <a:latin typeface="Trebuchet MS"/>
                <a:cs typeface="Trebuchet MS"/>
              </a:rPr>
              <a:t>ser</a:t>
            </a:r>
            <a:endParaRPr sz="1800">
              <a:latin typeface="Trebuchet MS"/>
              <a:cs typeface="Trebuchet MS"/>
            </a:endParaRPr>
          </a:p>
          <a:p>
            <a:pPr marL="299085" indent="-286385">
              <a:lnSpc>
                <a:spcPct val="100000"/>
              </a:lnSpc>
              <a:buFont typeface="Wingdings"/>
              <a:buChar char=""/>
              <a:tabLst>
                <a:tab pos="299720" algn="l"/>
              </a:tabLst>
            </a:pPr>
            <a:r>
              <a:rPr sz="1800" spc="-20" dirty="0">
                <a:latin typeface="Trebuchet MS"/>
                <a:cs typeface="Trebuchet MS"/>
              </a:rPr>
              <a:t>Do</a:t>
            </a:r>
            <a:r>
              <a:rPr sz="1800" spc="-5" dirty="0">
                <a:latin typeface="Trebuchet MS"/>
                <a:cs typeface="Trebuchet MS"/>
              </a:rPr>
              <a:t>w</a:t>
            </a:r>
            <a:r>
              <a:rPr sz="1800" dirty="0">
                <a:latin typeface="Trebuchet MS"/>
                <a:cs typeface="Trebuchet MS"/>
              </a:rPr>
              <a:t>n</a:t>
            </a:r>
            <a:r>
              <a:rPr sz="1800" spc="-10" dirty="0">
                <a:latin typeface="Trebuchet MS"/>
                <a:cs typeface="Trebuchet MS"/>
              </a:rPr>
              <a:t>l</a:t>
            </a:r>
            <a:r>
              <a:rPr sz="1800" spc="-20" dirty="0">
                <a:latin typeface="Trebuchet MS"/>
                <a:cs typeface="Trebuchet MS"/>
              </a:rPr>
              <a:t>o</a:t>
            </a:r>
            <a:r>
              <a:rPr sz="1800" spc="-5" dirty="0">
                <a:latin typeface="Trebuchet MS"/>
                <a:cs typeface="Trebuchet MS"/>
              </a:rPr>
              <a:t>a</a:t>
            </a:r>
            <a:r>
              <a:rPr sz="1800" spc="5" dirty="0">
                <a:latin typeface="Trebuchet MS"/>
                <a:cs typeface="Trebuchet MS"/>
              </a:rPr>
              <a:t>d</a:t>
            </a:r>
            <a:r>
              <a:rPr sz="1800" spc="-5" dirty="0">
                <a:latin typeface="Trebuchet MS"/>
                <a:cs typeface="Trebuchet MS"/>
              </a:rPr>
              <a:t>a</a:t>
            </a:r>
            <a:r>
              <a:rPr sz="1800" spc="5" dirty="0">
                <a:latin typeface="Trebuchet MS"/>
                <a:cs typeface="Trebuchet MS"/>
              </a:rPr>
              <a:t>b</a:t>
            </a:r>
            <a:r>
              <a:rPr sz="1800" dirty="0">
                <a:latin typeface="Trebuchet MS"/>
                <a:cs typeface="Trebuchet MS"/>
              </a:rPr>
              <a:t>le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spc="-80" dirty="0">
                <a:latin typeface="Trebuchet MS"/>
                <a:cs typeface="Trebuchet MS"/>
              </a:rPr>
              <a:t>R</a:t>
            </a:r>
            <a:r>
              <a:rPr sz="1800" spc="-5" dirty="0">
                <a:latin typeface="Trebuchet MS"/>
                <a:cs typeface="Trebuchet MS"/>
              </a:rPr>
              <a:t>e</a:t>
            </a:r>
            <a:r>
              <a:rPr sz="1800" spc="5" dirty="0">
                <a:latin typeface="Trebuchet MS"/>
                <a:cs typeface="Trebuchet MS"/>
              </a:rPr>
              <a:t>p</a:t>
            </a:r>
            <a:r>
              <a:rPr sz="1800" spc="-20" dirty="0">
                <a:latin typeface="Trebuchet MS"/>
                <a:cs typeface="Trebuchet MS"/>
              </a:rPr>
              <a:t>o</a:t>
            </a:r>
            <a:r>
              <a:rPr sz="1800" dirty="0">
                <a:latin typeface="Trebuchet MS"/>
                <a:cs typeface="Trebuchet MS"/>
              </a:rPr>
              <a:t>r</a:t>
            </a:r>
            <a:r>
              <a:rPr sz="1800" spc="-10" dirty="0">
                <a:latin typeface="Trebuchet MS"/>
                <a:cs typeface="Trebuchet MS"/>
              </a:rPr>
              <a:t>ts</a:t>
            </a:r>
            <a:endParaRPr sz="1800">
              <a:latin typeface="Trebuchet MS"/>
              <a:cs typeface="Trebuchet MS"/>
            </a:endParaRPr>
          </a:p>
          <a:p>
            <a:pPr marL="299085" indent="-286385">
              <a:lnSpc>
                <a:spcPct val="100000"/>
              </a:lnSpc>
              <a:buFont typeface="Wingdings"/>
              <a:buChar char=""/>
              <a:tabLst>
                <a:tab pos="299720" algn="l"/>
              </a:tabLst>
            </a:pPr>
            <a:r>
              <a:rPr sz="1800" spc="-80" dirty="0">
                <a:latin typeface="Trebuchet MS"/>
                <a:cs typeface="Trebuchet MS"/>
              </a:rPr>
              <a:t>R</a:t>
            </a:r>
            <a:r>
              <a:rPr sz="1800" spc="-20" dirty="0">
                <a:latin typeface="Trebuchet MS"/>
                <a:cs typeface="Trebuchet MS"/>
              </a:rPr>
              <a:t>o</a:t>
            </a:r>
            <a:r>
              <a:rPr sz="1800" dirty="0">
                <a:latin typeface="Trebuchet MS"/>
                <a:cs typeface="Trebuchet MS"/>
              </a:rPr>
              <a:t>le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rebuchet MS"/>
                <a:cs typeface="Trebuchet MS"/>
              </a:rPr>
              <a:t>Bas</a:t>
            </a:r>
            <a:r>
              <a:rPr sz="1800" spc="-5" dirty="0">
                <a:latin typeface="Trebuchet MS"/>
                <a:cs typeface="Trebuchet MS"/>
              </a:rPr>
              <a:t>e</a:t>
            </a:r>
            <a:r>
              <a:rPr sz="1800" dirty="0">
                <a:latin typeface="Trebuchet MS"/>
                <a:cs typeface="Trebuchet MS"/>
              </a:rPr>
              <a:t>d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rebuchet MS"/>
                <a:cs typeface="Trebuchet MS"/>
              </a:rPr>
              <a:t>A</a:t>
            </a:r>
            <a:r>
              <a:rPr sz="1800" spc="-5" dirty="0">
                <a:latin typeface="Trebuchet MS"/>
                <a:cs typeface="Trebuchet MS"/>
              </a:rPr>
              <a:t>uth</a:t>
            </a:r>
            <a:r>
              <a:rPr sz="1800" spc="-10" dirty="0">
                <a:latin typeface="Trebuchet MS"/>
                <a:cs typeface="Trebuchet MS"/>
              </a:rPr>
              <a:t>o</a:t>
            </a:r>
            <a:r>
              <a:rPr sz="1800" dirty="0">
                <a:latin typeface="Trebuchet MS"/>
                <a:cs typeface="Trebuchet MS"/>
              </a:rPr>
              <a:t>riza</a:t>
            </a:r>
            <a:r>
              <a:rPr sz="1800" spc="-10" dirty="0">
                <a:latin typeface="Trebuchet MS"/>
                <a:cs typeface="Trebuchet MS"/>
              </a:rPr>
              <a:t>t</a:t>
            </a:r>
            <a:r>
              <a:rPr sz="1800" spc="-5" dirty="0">
                <a:latin typeface="Trebuchet MS"/>
                <a:cs typeface="Trebuchet MS"/>
              </a:rPr>
              <a:t>ion</a:t>
            </a:r>
            <a:endParaRPr sz="1800">
              <a:latin typeface="Trebuchet MS"/>
              <a:cs typeface="Trebuchet MS"/>
            </a:endParaRPr>
          </a:p>
          <a:p>
            <a:pPr marL="299085" indent="-286385">
              <a:lnSpc>
                <a:spcPct val="100000"/>
              </a:lnSpc>
              <a:buFont typeface="Wingdings"/>
              <a:buChar char=""/>
              <a:tabLst>
                <a:tab pos="299720" algn="l"/>
              </a:tabLst>
            </a:pPr>
            <a:r>
              <a:rPr sz="1800" spc="-10" dirty="0">
                <a:latin typeface="Trebuchet MS"/>
                <a:cs typeface="Trebuchet MS"/>
              </a:rPr>
              <a:t>A</a:t>
            </a:r>
            <a:r>
              <a:rPr sz="1800" spc="-5" dirty="0">
                <a:latin typeface="Trebuchet MS"/>
                <a:cs typeface="Trebuchet MS"/>
              </a:rPr>
              <a:t>ud</a:t>
            </a:r>
            <a:r>
              <a:rPr sz="1800" dirty="0">
                <a:latin typeface="Trebuchet MS"/>
                <a:cs typeface="Trebuchet MS"/>
              </a:rPr>
              <a:t>it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-195" dirty="0">
                <a:latin typeface="Trebuchet MS"/>
                <a:cs typeface="Trebuchet MS"/>
              </a:rPr>
              <a:t>T</a:t>
            </a:r>
            <a:r>
              <a:rPr sz="1800" dirty="0">
                <a:latin typeface="Trebuchet MS"/>
                <a:cs typeface="Trebuchet MS"/>
              </a:rPr>
              <a:t>rail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rebuchet MS"/>
                <a:cs typeface="Trebuchet MS"/>
              </a:rPr>
              <a:t>o</a:t>
            </a:r>
            <a:r>
              <a:rPr sz="1800" dirty="0">
                <a:latin typeface="Trebuchet MS"/>
                <a:cs typeface="Trebuchet MS"/>
              </a:rPr>
              <a:t>f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dat</a:t>
            </a:r>
            <a:r>
              <a:rPr sz="1800" dirty="0">
                <a:latin typeface="Trebuchet MS"/>
                <a:cs typeface="Trebuchet MS"/>
              </a:rPr>
              <a:t>a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rebuchet MS"/>
                <a:cs typeface="Trebuchet MS"/>
              </a:rPr>
              <a:t>c</a:t>
            </a:r>
            <a:r>
              <a:rPr sz="1800" spc="-5" dirty="0">
                <a:latin typeface="Trebuchet MS"/>
                <a:cs typeface="Trebuchet MS"/>
              </a:rPr>
              <a:t>hanges</a:t>
            </a:r>
            <a:endParaRPr sz="1800">
              <a:latin typeface="Trebuchet MS"/>
              <a:cs typeface="Trebuchet MS"/>
            </a:endParaRPr>
          </a:p>
          <a:p>
            <a:pPr marL="299085" indent="-286385">
              <a:lnSpc>
                <a:spcPct val="100000"/>
              </a:lnSpc>
              <a:buFont typeface="Wingdings"/>
              <a:buChar char=""/>
              <a:tabLst>
                <a:tab pos="299720" algn="l"/>
              </a:tabLst>
            </a:pPr>
            <a:r>
              <a:rPr sz="1800" spc="-10" dirty="0">
                <a:latin typeface="Trebuchet MS"/>
                <a:cs typeface="Trebuchet MS"/>
              </a:rPr>
              <a:t>S</a:t>
            </a:r>
            <a:r>
              <a:rPr sz="1800" spc="-25" dirty="0">
                <a:latin typeface="Trebuchet MS"/>
                <a:cs typeface="Trebuchet MS"/>
              </a:rPr>
              <a:t>Q</a:t>
            </a:r>
            <a:r>
              <a:rPr sz="1800" dirty="0">
                <a:latin typeface="Trebuchet MS"/>
                <a:cs typeface="Trebuchet MS"/>
              </a:rPr>
              <a:t>L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Inj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-5" dirty="0">
                <a:latin typeface="Trebuchet MS"/>
                <a:cs typeface="Trebuchet MS"/>
              </a:rPr>
              <a:t>c</a:t>
            </a:r>
            <a:r>
              <a:rPr sz="1800" spc="-10" dirty="0">
                <a:latin typeface="Trebuchet MS"/>
                <a:cs typeface="Trebuchet MS"/>
              </a:rPr>
              <a:t>t</a:t>
            </a:r>
            <a:r>
              <a:rPr sz="1800" spc="-5" dirty="0">
                <a:latin typeface="Trebuchet MS"/>
                <a:cs typeface="Trebuchet MS"/>
              </a:rPr>
              <a:t>io</a:t>
            </a:r>
            <a:r>
              <a:rPr sz="1800" dirty="0">
                <a:latin typeface="Trebuchet MS"/>
                <a:cs typeface="Trebuchet MS"/>
              </a:rPr>
              <a:t>n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spc="-95" dirty="0">
                <a:latin typeface="Trebuchet MS"/>
                <a:cs typeface="Trebuchet MS"/>
              </a:rPr>
              <a:t>P</a:t>
            </a:r>
            <a:r>
              <a:rPr sz="1800" spc="-10" dirty="0">
                <a:latin typeface="Trebuchet MS"/>
                <a:cs typeface="Trebuchet MS"/>
              </a:rPr>
              <a:t>re</a:t>
            </a:r>
            <a:r>
              <a:rPr sz="1800" spc="-20" dirty="0">
                <a:latin typeface="Trebuchet MS"/>
                <a:cs typeface="Trebuchet MS"/>
              </a:rPr>
              <a:t>v</a:t>
            </a:r>
            <a:r>
              <a:rPr sz="1800" spc="-5" dirty="0">
                <a:latin typeface="Trebuchet MS"/>
                <a:cs typeface="Trebuchet MS"/>
              </a:rPr>
              <a:t>ention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0" y="0"/>
            <a:ext cx="1325880" cy="134569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Copyri</a:t>
            </a:r>
            <a:r>
              <a:rPr spc="-5" dirty="0"/>
              <a:t>gh</a:t>
            </a:r>
            <a:r>
              <a:rPr dirty="0"/>
              <a:t>t</a:t>
            </a:r>
            <a:r>
              <a:rPr spc="65" dirty="0">
                <a:latin typeface="Times New Roman"/>
                <a:cs typeface="Times New Roman"/>
              </a:rPr>
              <a:t> </a:t>
            </a:r>
            <a:r>
              <a:rPr dirty="0"/>
              <a:t>S</a:t>
            </a:r>
            <a:r>
              <a:rPr spc="-10" dirty="0"/>
              <a:t>i</a:t>
            </a:r>
            <a:r>
              <a:rPr spc="-5" dirty="0"/>
              <a:t>gu</a:t>
            </a:r>
            <a:r>
              <a:rPr dirty="0"/>
              <a:t>r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spc="-5" dirty="0"/>
              <a:t>E</a:t>
            </a:r>
            <a:r>
              <a:rPr spc="-10" dirty="0"/>
              <a:t>co</a:t>
            </a:r>
            <a:r>
              <a:rPr spc="-5" dirty="0"/>
              <a:t>mmerce</a:t>
            </a:r>
            <a:r>
              <a:rPr dirty="0"/>
              <a:t>.</a:t>
            </a:r>
            <a:r>
              <a:rPr spc="75" dirty="0">
                <a:latin typeface="Times New Roman"/>
                <a:cs typeface="Times New Roman"/>
              </a:rPr>
              <a:t> </a:t>
            </a:r>
            <a:r>
              <a:rPr spc="-15" dirty="0"/>
              <a:t>A</a:t>
            </a:r>
            <a:r>
              <a:rPr spc="-5" dirty="0"/>
              <a:t>ll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dirty="0"/>
              <a:t>R</a:t>
            </a:r>
            <a:r>
              <a:rPr spc="-5" dirty="0"/>
              <a:t>igh</a:t>
            </a:r>
            <a:r>
              <a:rPr dirty="0"/>
              <a:t>t</a:t>
            </a:r>
            <a:r>
              <a:rPr spc="-5" dirty="0"/>
              <a:t>s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dirty="0"/>
              <a:t>R</a:t>
            </a:r>
            <a:r>
              <a:rPr spc="-5" dirty="0"/>
              <a:t>eserv</a:t>
            </a:r>
            <a:r>
              <a:rPr dirty="0"/>
              <a:t>ed</a:t>
            </a:r>
          </a:p>
        </p:txBody>
      </p:sp>
      <p:sp>
        <p:nvSpPr>
          <p:cNvPr id="21" name="object 2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16</a:t>
            </a:fld>
            <a:endParaRPr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48055">
              <a:lnSpc>
                <a:spcPts val="4290"/>
              </a:lnSpc>
            </a:pPr>
            <a:r>
              <a:rPr spc="-25" dirty="0"/>
              <a:t>Corpo</a:t>
            </a:r>
            <a:r>
              <a:rPr dirty="0"/>
              <a:t>r</a:t>
            </a:r>
            <a:r>
              <a:rPr spc="-5" dirty="0"/>
              <a:t>a</a:t>
            </a:r>
            <a:r>
              <a:rPr spc="5" dirty="0"/>
              <a:t>t</a:t>
            </a:r>
            <a:r>
              <a:rPr dirty="0"/>
              <a:t>e</a:t>
            </a:r>
            <a:r>
              <a:rPr spc="180" dirty="0">
                <a:latin typeface="Times New Roman"/>
                <a:cs typeface="Times New Roman"/>
              </a:rPr>
              <a:t> </a:t>
            </a:r>
            <a:r>
              <a:rPr spc="-25" dirty="0"/>
              <a:t>ERP</a:t>
            </a:r>
            <a:r>
              <a:rPr spc="125" dirty="0">
                <a:latin typeface="Times New Roman"/>
                <a:cs typeface="Times New Roman"/>
              </a:rPr>
              <a:t> </a:t>
            </a:r>
            <a:r>
              <a:rPr dirty="0"/>
              <a:t>Solu</a:t>
            </a:r>
            <a:r>
              <a:rPr spc="5" dirty="0"/>
              <a:t>t</a:t>
            </a:r>
            <a:r>
              <a:rPr spc="-5" dirty="0"/>
              <a:t>io</a:t>
            </a:r>
            <a:r>
              <a:rPr spc="5" dirty="0"/>
              <a:t>n</a:t>
            </a:r>
            <a:r>
              <a:rPr spc="-15" dirty="0"/>
              <a:t>s</a:t>
            </a:r>
          </a:p>
        </p:txBody>
      </p:sp>
      <p:sp>
        <p:nvSpPr>
          <p:cNvPr id="3" name="object 3"/>
          <p:cNvSpPr/>
          <p:nvPr/>
        </p:nvSpPr>
        <p:spPr>
          <a:xfrm>
            <a:off x="2580131" y="1494282"/>
            <a:ext cx="4992623" cy="506348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487040" y="1621579"/>
            <a:ext cx="1176655" cy="6267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905" algn="ctr">
              <a:lnSpc>
                <a:spcPts val="1670"/>
              </a:lnSpc>
            </a:pPr>
            <a:r>
              <a:rPr sz="1600" spc="-20" dirty="0">
                <a:solidFill>
                  <a:srgbClr val="FFFFFF"/>
                </a:solidFill>
                <a:latin typeface="Trebuchet MS"/>
                <a:cs typeface="Trebuchet MS"/>
              </a:rPr>
              <a:t>H</a:t>
            </a: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u</a:t>
            </a:r>
            <a:r>
              <a:rPr sz="1600" spc="-20" dirty="0">
                <a:solidFill>
                  <a:srgbClr val="FFFFFF"/>
                </a:solidFill>
                <a:latin typeface="Trebuchet MS"/>
                <a:cs typeface="Trebuchet MS"/>
              </a:rPr>
              <a:t>man</a:t>
            </a:r>
            <a:r>
              <a:rPr sz="16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-80" dirty="0">
                <a:solidFill>
                  <a:srgbClr val="FFFFFF"/>
                </a:solidFill>
                <a:latin typeface="Trebuchet MS"/>
                <a:cs typeface="Trebuchet MS"/>
              </a:rPr>
              <a:t>R</a:t>
            </a: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esource</a:t>
            </a:r>
            <a:r>
              <a:rPr sz="16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FFFFFF"/>
                </a:solidFill>
                <a:latin typeface="Trebuchet MS"/>
                <a:cs typeface="Trebuchet MS"/>
              </a:rPr>
              <a:t>Man</a:t>
            </a: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ag</a:t>
            </a:r>
            <a:r>
              <a:rPr sz="1600" spc="-5" dirty="0">
                <a:solidFill>
                  <a:srgbClr val="FFFFFF"/>
                </a:solidFill>
                <a:latin typeface="Trebuchet MS"/>
                <a:cs typeface="Trebuchet MS"/>
              </a:rPr>
              <a:t>e</a:t>
            </a:r>
            <a:r>
              <a:rPr sz="1600" spc="-20" dirty="0">
                <a:solidFill>
                  <a:srgbClr val="FFFFFF"/>
                </a:solidFill>
                <a:latin typeface="Trebuchet MS"/>
                <a:cs typeface="Trebuchet MS"/>
              </a:rPr>
              <a:t>me</a:t>
            </a: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nt</a:t>
            </a:r>
            <a:endParaRPr sz="16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292727" y="2651296"/>
            <a:ext cx="1176655" cy="6521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635" algn="ctr">
              <a:lnSpc>
                <a:spcPct val="87000"/>
              </a:lnSpc>
            </a:pP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Store</a:t>
            </a:r>
            <a:r>
              <a:rPr sz="1600" spc="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nd</a:t>
            </a:r>
            <a:r>
              <a:rPr sz="16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Inven</a:t>
            </a:r>
            <a:r>
              <a:rPr sz="1600" spc="-15" dirty="0">
                <a:solidFill>
                  <a:srgbClr val="FFFFFF"/>
                </a:solidFill>
                <a:latin typeface="Trebuchet MS"/>
                <a:cs typeface="Trebuchet MS"/>
              </a:rPr>
              <a:t>tory</a:t>
            </a:r>
            <a:r>
              <a:rPr sz="16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FFFFFF"/>
                </a:solidFill>
                <a:latin typeface="Trebuchet MS"/>
                <a:cs typeface="Trebuchet MS"/>
              </a:rPr>
              <a:t>Man</a:t>
            </a: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ag</a:t>
            </a:r>
            <a:r>
              <a:rPr sz="1600" spc="-5" dirty="0">
                <a:solidFill>
                  <a:srgbClr val="FFFFFF"/>
                </a:solidFill>
                <a:latin typeface="Trebuchet MS"/>
                <a:cs typeface="Trebuchet MS"/>
              </a:rPr>
              <a:t>e</a:t>
            </a:r>
            <a:r>
              <a:rPr sz="1600" spc="-20" dirty="0">
                <a:solidFill>
                  <a:srgbClr val="FFFFFF"/>
                </a:solidFill>
                <a:latin typeface="Trebuchet MS"/>
                <a:cs typeface="Trebuchet MS"/>
              </a:rPr>
              <a:t>me</a:t>
            </a: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nt</a:t>
            </a:r>
            <a:endParaRPr sz="16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292727" y="4842809"/>
            <a:ext cx="1176655" cy="440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99390">
              <a:lnSpc>
                <a:spcPts val="1670"/>
              </a:lnSpc>
            </a:pP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Business</a:t>
            </a:r>
            <a:r>
              <a:rPr sz="16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FFFFFF"/>
                </a:solidFill>
                <a:latin typeface="Trebuchet MS"/>
                <a:cs typeface="Trebuchet MS"/>
              </a:rPr>
              <a:t>Man</a:t>
            </a: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ag</a:t>
            </a:r>
            <a:r>
              <a:rPr sz="1600" spc="-5" dirty="0">
                <a:solidFill>
                  <a:srgbClr val="FFFFFF"/>
                </a:solidFill>
                <a:latin typeface="Trebuchet MS"/>
                <a:cs typeface="Trebuchet MS"/>
              </a:rPr>
              <a:t>e</a:t>
            </a:r>
            <a:r>
              <a:rPr sz="1600" spc="-20" dirty="0">
                <a:solidFill>
                  <a:srgbClr val="FFFFFF"/>
                </a:solidFill>
                <a:latin typeface="Trebuchet MS"/>
                <a:cs typeface="Trebuchet MS"/>
              </a:rPr>
              <a:t>me</a:t>
            </a: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nt</a:t>
            </a:r>
            <a:endParaRPr sz="160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487040" y="5885551"/>
            <a:ext cx="1176655" cy="440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246379">
              <a:lnSpc>
                <a:spcPts val="1670"/>
              </a:lnSpc>
            </a:pPr>
            <a:r>
              <a:rPr sz="1600" spc="-85" dirty="0">
                <a:solidFill>
                  <a:srgbClr val="FFFFFF"/>
                </a:solidFill>
                <a:latin typeface="Trebuchet MS"/>
                <a:cs typeface="Trebuchet MS"/>
              </a:rPr>
              <a:t>P</a:t>
            </a: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roje</a:t>
            </a:r>
            <a:r>
              <a:rPr sz="1600" spc="-15" dirty="0">
                <a:solidFill>
                  <a:srgbClr val="FFFFFF"/>
                </a:solidFill>
                <a:latin typeface="Trebuchet MS"/>
                <a:cs typeface="Trebuchet MS"/>
              </a:rPr>
              <a:t>ct</a:t>
            </a:r>
            <a:r>
              <a:rPr sz="16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FFFFFF"/>
                </a:solidFill>
                <a:latin typeface="Trebuchet MS"/>
                <a:cs typeface="Trebuchet MS"/>
              </a:rPr>
              <a:t>Man</a:t>
            </a: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ag</a:t>
            </a:r>
            <a:r>
              <a:rPr sz="1600" spc="-5" dirty="0">
                <a:solidFill>
                  <a:srgbClr val="FFFFFF"/>
                </a:solidFill>
                <a:latin typeface="Trebuchet MS"/>
                <a:cs typeface="Trebuchet MS"/>
              </a:rPr>
              <a:t>e</a:t>
            </a:r>
            <a:r>
              <a:rPr sz="1600" spc="-20" dirty="0">
                <a:solidFill>
                  <a:srgbClr val="FFFFFF"/>
                </a:solidFill>
                <a:latin typeface="Trebuchet MS"/>
                <a:cs typeface="Trebuchet MS"/>
              </a:rPr>
              <a:t>me</a:t>
            </a: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nt</a:t>
            </a:r>
            <a:endParaRPr sz="16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881124" y="4842809"/>
            <a:ext cx="779145" cy="440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54940">
              <a:lnSpc>
                <a:spcPts val="1670"/>
              </a:lnSpc>
            </a:pPr>
            <a:r>
              <a:rPr sz="1600" spc="-15" dirty="0">
                <a:solidFill>
                  <a:srgbClr val="FFFFFF"/>
                </a:solidFill>
                <a:latin typeface="Trebuchet MS"/>
                <a:cs typeface="Trebuchet MS"/>
              </a:rPr>
              <a:t>Iss</a:t>
            </a:r>
            <a:r>
              <a:rPr sz="1600" spc="-5" dirty="0">
                <a:solidFill>
                  <a:srgbClr val="FFFFFF"/>
                </a:solidFill>
                <a:latin typeface="Trebuchet MS"/>
                <a:cs typeface="Trebuchet MS"/>
              </a:rPr>
              <a:t>u</a:t>
            </a: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e</a:t>
            </a:r>
            <a:r>
              <a:rPr sz="16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-195" dirty="0">
                <a:solidFill>
                  <a:srgbClr val="FFFFFF"/>
                </a:solidFill>
                <a:latin typeface="Trebuchet MS"/>
                <a:cs typeface="Trebuchet MS"/>
              </a:rPr>
              <a:t>T</a:t>
            </a: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ra</a:t>
            </a:r>
            <a:r>
              <a:rPr sz="1600" spc="-15" dirty="0">
                <a:solidFill>
                  <a:srgbClr val="FFFFFF"/>
                </a:solidFill>
                <a:latin typeface="Trebuchet MS"/>
                <a:cs typeface="Trebuchet MS"/>
              </a:rPr>
              <a:t>cki</a:t>
            </a:r>
            <a:r>
              <a:rPr sz="1600" spc="-5" dirty="0">
                <a:solidFill>
                  <a:srgbClr val="FFFFFF"/>
                </a:solidFill>
                <a:latin typeface="Trebuchet MS"/>
                <a:cs typeface="Trebuchet MS"/>
              </a:rPr>
              <a:t>n</a:t>
            </a: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g</a:t>
            </a:r>
            <a:endParaRPr sz="160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756156" y="2651296"/>
            <a:ext cx="1026794" cy="6521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2540" algn="ctr">
              <a:lnSpc>
                <a:spcPct val="87000"/>
              </a:lnSpc>
            </a:pP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Fi</a:t>
            </a:r>
            <a:r>
              <a:rPr sz="1600" spc="-5" dirty="0">
                <a:solidFill>
                  <a:srgbClr val="FFFFFF"/>
                </a:solidFill>
                <a:latin typeface="Trebuchet MS"/>
                <a:cs typeface="Trebuchet MS"/>
              </a:rPr>
              <a:t>n</a:t>
            </a:r>
            <a:r>
              <a:rPr sz="1600" spc="-15" dirty="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n</a:t>
            </a:r>
            <a:r>
              <a:rPr sz="1600" spc="-15" dirty="0">
                <a:solidFill>
                  <a:srgbClr val="FFFFFF"/>
                </a:solidFill>
                <a:latin typeface="Trebuchet MS"/>
                <a:cs typeface="Trebuchet MS"/>
              </a:rPr>
              <a:t>ci</a:t>
            </a: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al</a:t>
            </a:r>
            <a:r>
              <a:rPr sz="16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-20" dirty="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sz="1600" spc="-15" dirty="0">
                <a:solidFill>
                  <a:srgbClr val="FFFFFF"/>
                </a:solidFill>
                <a:latin typeface="Trebuchet MS"/>
                <a:cs typeface="Trebuchet MS"/>
              </a:rPr>
              <a:t>ccou</a:t>
            </a:r>
            <a:r>
              <a:rPr sz="1600" spc="-5" dirty="0">
                <a:solidFill>
                  <a:srgbClr val="FFFFFF"/>
                </a:solidFill>
                <a:latin typeface="Trebuchet MS"/>
                <a:cs typeface="Trebuchet MS"/>
              </a:rPr>
              <a:t>n</a:t>
            </a:r>
            <a:r>
              <a:rPr sz="1600" spc="-15" dirty="0">
                <a:solidFill>
                  <a:srgbClr val="FFFFFF"/>
                </a:solidFill>
                <a:latin typeface="Trebuchet MS"/>
                <a:cs typeface="Trebuchet MS"/>
              </a:rPr>
              <a:t>t</a:t>
            </a:r>
            <a:r>
              <a:rPr sz="1600" spc="-5" dirty="0">
                <a:solidFill>
                  <a:srgbClr val="FFFFFF"/>
                </a:solidFill>
                <a:latin typeface="Trebuchet MS"/>
                <a:cs typeface="Trebuchet MS"/>
              </a:rPr>
              <a:t>i</a:t>
            </a:r>
            <a:r>
              <a:rPr sz="1600" spc="-15" dirty="0">
                <a:solidFill>
                  <a:srgbClr val="FFFFFF"/>
                </a:solidFill>
                <a:latin typeface="Trebuchet MS"/>
                <a:cs typeface="Trebuchet MS"/>
              </a:rPr>
              <a:t>ng</a:t>
            </a:r>
            <a:r>
              <a:rPr sz="16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System</a:t>
            </a:r>
            <a:endParaRPr sz="160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56313" y="6162771"/>
            <a:ext cx="249301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10" dirty="0">
                <a:solidFill>
                  <a:srgbClr val="888888"/>
                </a:solidFill>
                <a:latin typeface="Trebuchet MS"/>
                <a:cs typeface="Trebuchet MS"/>
              </a:rPr>
              <a:t>Copyri</a:t>
            </a:r>
            <a:r>
              <a:rPr sz="900" spc="-5" dirty="0">
                <a:solidFill>
                  <a:srgbClr val="888888"/>
                </a:solidFill>
                <a:latin typeface="Trebuchet MS"/>
                <a:cs typeface="Trebuchet MS"/>
              </a:rPr>
              <a:t>gh</a:t>
            </a:r>
            <a:r>
              <a:rPr sz="900" dirty="0">
                <a:solidFill>
                  <a:srgbClr val="888888"/>
                </a:solidFill>
                <a:latin typeface="Trebuchet MS"/>
                <a:cs typeface="Trebuchet MS"/>
              </a:rPr>
              <a:t>t</a:t>
            </a:r>
            <a:r>
              <a:rPr sz="900" spc="65" dirty="0">
                <a:solidFill>
                  <a:srgbClr val="888888"/>
                </a:solidFill>
                <a:latin typeface="Times New Roman"/>
                <a:cs typeface="Times New Roman"/>
              </a:rPr>
              <a:t> </a:t>
            </a:r>
            <a:r>
              <a:rPr sz="900" dirty="0">
                <a:solidFill>
                  <a:srgbClr val="888888"/>
                </a:solidFill>
                <a:latin typeface="Trebuchet MS"/>
                <a:cs typeface="Trebuchet MS"/>
              </a:rPr>
              <a:t>S</a:t>
            </a:r>
            <a:r>
              <a:rPr sz="900" spc="-10" dirty="0">
                <a:solidFill>
                  <a:srgbClr val="888888"/>
                </a:solidFill>
                <a:latin typeface="Trebuchet MS"/>
                <a:cs typeface="Trebuchet MS"/>
              </a:rPr>
              <a:t>i</a:t>
            </a:r>
            <a:r>
              <a:rPr sz="900" spc="-5" dirty="0">
                <a:solidFill>
                  <a:srgbClr val="888888"/>
                </a:solidFill>
                <a:latin typeface="Trebuchet MS"/>
                <a:cs typeface="Trebuchet MS"/>
              </a:rPr>
              <a:t>gu</a:t>
            </a:r>
            <a:r>
              <a:rPr sz="900" dirty="0">
                <a:solidFill>
                  <a:srgbClr val="888888"/>
                </a:solidFill>
                <a:latin typeface="Trebuchet MS"/>
                <a:cs typeface="Trebuchet MS"/>
              </a:rPr>
              <a:t>r</a:t>
            </a:r>
            <a:r>
              <a:rPr sz="900" spc="45" dirty="0">
                <a:solidFill>
                  <a:srgbClr val="888888"/>
                </a:solidFill>
                <a:latin typeface="Times New Roman"/>
                <a:cs typeface="Times New Roman"/>
              </a:rPr>
              <a:t> </a:t>
            </a:r>
            <a:r>
              <a:rPr sz="900" spc="-5" dirty="0">
                <a:solidFill>
                  <a:srgbClr val="888888"/>
                </a:solidFill>
                <a:latin typeface="Trebuchet MS"/>
                <a:cs typeface="Trebuchet MS"/>
              </a:rPr>
              <a:t>E</a:t>
            </a:r>
            <a:r>
              <a:rPr sz="900" spc="-10" dirty="0">
                <a:solidFill>
                  <a:srgbClr val="888888"/>
                </a:solidFill>
                <a:latin typeface="Trebuchet MS"/>
                <a:cs typeface="Trebuchet MS"/>
              </a:rPr>
              <a:t>co</a:t>
            </a:r>
            <a:r>
              <a:rPr sz="900" spc="-5" dirty="0">
                <a:solidFill>
                  <a:srgbClr val="888888"/>
                </a:solidFill>
                <a:latin typeface="Trebuchet MS"/>
                <a:cs typeface="Trebuchet MS"/>
              </a:rPr>
              <a:t>mmerce</a:t>
            </a:r>
            <a:r>
              <a:rPr sz="900" dirty="0">
                <a:solidFill>
                  <a:srgbClr val="888888"/>
                </a:solidFill>
                <a:latin typeface="Trebuchet MS"/>
                <a:cs typeface="Trebuchet MS"/>
              </a:rPr>
              <a:t>.</a:t>
            </a:r>
            <a:r>
              <a:rPr sz="900" spc="75" dirty="0">
                <a:solidFill>
                  <a:srgbClr val="888888"/>
                </a:solidFill>
                <a:latin typeface="Times New Roman"/>
                <a:cs typeface="Times New Roman"/>
              </a:rPr>
              <a:t> </a:t>
            </a:r>
            <a:r>
              <a:rPr sz="900" spc="-15" dirty="0">
                <a:solidFill>
                  <a:srgbClr val="888888"/>
                </a:solidFill>
                <a:latin typeface="Trebuchet MS"/>
                <a:cs typeface="Trebuchet MS"/>
              </a:rPr>
              <a:t>A</a:t>
            </a:r>
            <a:r>
              <a:rPr sz="900" spc="-5" dirty="0">
                <a:solidFill>
                  <a:srgbClr val="888888"/>
                </a:solidFill>
                <a:latin typeface="Trebuchet MS"/>
                <a:cs typeface="Trebuchet MS"/>
              </a:rPr>
              <a:t>ll</a:t>
            </a:r>
            <a:r>
              <a:rPr sz="900" spc="45" dirty="0">
                <a:solidFill>
                  <a:srgbClr val="888888"/>
                </a:solidFill>
                <a:latin typeface="Times New Roman"/>
                <a:cs typeface="Times New Roman"/>
              </a:rPr>
              <a:t> </a:t>
            </a:r>
            <a:r>
              <a:rPr sz="900" dirty="0">
                <a:solidFill>
                  <a:srgbClr val="888888"/>
                </a:solidFill>
                <a:latin typeface="Trebuchet MS"/>
                <a:cs typeface="Trebuchet MS"/>
              </a:rPr>
              <a:t>R</a:t>
            </a:r>
            <a:r>
              <a:rPr sz="900" spc="-5" dirty="0">
                <a:solidFill>
                  <a:srgbClr val="888888"/>
                </a:solidFill>
                <a:latin typeface="Trebuchet MS"/>
                <a:cs typeface="Trebuchet MS"/>
              </a:rPr>
              <a:t>igh</a:t>
            </a:r>
            <a:r>
              <a:rPr sz="900" dirty="0">
                <a:solidFill>
                  <a:srgbClr val="888888"/>
                </a:solidFill>
                <a:latin typeface="Trebuchet MS"/>
                <a:cs typeface="Trebuchet MS"/>
              </a:rPr>
              <a:t>t</a:t>
            </a:r>
            <a:r>
              <a:rPr sz="900" spc="-5" dirty="0">
                <a:solidFill>
                  <a:srgbClr val="888888"/>
                </a:solidFill>
                <a:latin typeface="Trebuchet MS"/>
                <a:cs typeface="Trebuchet MS"/>
              </a:rPr>
              <a:t>s</a:t>
            </a:r>
            <a:r>
              <a:rPr sz="900" spc="45" dirty="0">
                <a:solidFill>
                  <a:srgbClr val="888888"/>
                </a:solidFill>
                <a:latin typeface="Times New Roman"/>
                <a:cs typeface="Times New Roman"/>
              </a:rPr>
              <a:t> </a:t>
            </a:r>
            <a:r>
              <a:rPr sz="900" dirty="0">
                <a:solidFill>
                  <a:srgbClr val="888888"/>
                </a:solidFill>
                <a:latin typeface="Trebuchet MS"/>
                <a:cs typeface="Trebuchet MS"/>
              </a:rPr>
              <a:t>R</a:t>
            </a:r>
            <a:r>
              <a:rPr sz="900" spc="-5" dirty="0">
                <a:solidFill>
                  <a:srgbClr val="888888"/>
                </a:solidFill>
                <a:latin typeface="Trebuchet MS"/>
                <a:cs typeface="Trebuchet MS"/>
              </a:rPr>
              <a:t>eserv</a:t>
            </a:r>
            <a:r>
              <a:rPr sz="900" dirty="0">
                <a:solidFill>
                  <a:srgbClr val="888888"/>
                </a:solidFill>
                <a:latin typeface="Trebuchet MS"/>
                <a:cs typeface="Trebuchet MS"/>
              </a:rPr>
              <a:t>ed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051805" y="6162771"/>
            <a:ext cx="14478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solidFill>
                  <a:srgbClr val="8FC225"/>
                </a:solidFill>
                <a:latin typeface="Trebuchet MS"/>
                <a:cs typeface="Trebuchet MS"/>
              </a:rPr>
              <a:t>17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8146541" y="1269492"/>
            <a:ext cx="3848830" cy="232867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001104" y="1415034"/>
            <a:ext cx="582063" cy="218309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001031" y="1269492"/>
            <a:ext cx="3994785" cy="2329180"/>
          </a:xfrm>
          <a:custGeom>
            <a:avLst/>
            <a:gdLst/>
            <a:ahLst/>
            <a:cxnLst/>
            <a:rect l="l" t="t" r="r" b="b"/>
            <a:pathLst>
              <a:path w="3994784" h="2329179">
                <a:moveTo>
                  <a:pt x="291052" y="2037587"/>
                </a:moveTo>
                <a:lnTo>
                  <a:pt x="291052" y="145541"/>
                </a:lnTo>
                <a:lnTo>
                  <a:pt x="291784" y="130844"/>
                </a:lnTo>
                <a:lnTo>
                  <a:pt x="302209" y="89547"/>
                </a:lnTo>
                <a:lnTo>
                  <a:pt x="323497" y="53919"/>
                </a:lnTo>
                <a:lnTo>
                  <a:pt x="353746" y="25859"/>
                </a:lnTo>
                <a:lnTo>
                  <a:pt x="391055" y="7264"/>
                </a:lnTo>
                <a:lnTo>
                  <a:pt x="433523" y="31"/>
                </a:lnTo>
                <a:lnTo>
                  <a:pt x="3848830" y="0"/>
                </a:lnTo>
                <a:lnTo>
                  <a:pt x="3863527" y="732"/>
                </a:lnTo>
                <a:lnTo>
                  <a:pt x="3904824" y="11153"/>
                </a:lnTo>
                <a:lnTo>
                  <a:pt x="3940452" y="32435"/>
                </a:lnTo>
                <a:lnTo>
                  <a:pt x="3968512" y="62680"/>
                </a:lnTo>
                <a:lnTo>
                  <a:pt x="3987107" y="99991"/>
                </a:lnTo>
                <a:lnTo>
                  <a:pt x="3994340" y="142470"/>
                </a:lnTo>
                <a:lnTo>
                  <a:pt x="3993628" y="157538"/>
                </a:lnTo>
                <a:lnTo>
                  <a:pt x="3983432" y="199648"/>
                </a:lnTo>
                <a:lnTo>
                  <a:pt x="3962573" y="235776"/>
                </a:lnTo>
                <a:lnTo>
                  <a:pt x="3932889" y="264192"/>
                </a:lnTo>
                <a:lnTo>
                  <a:pt x="3896222" y="283169"/>
                </a:lnTo>
                <a:lnTo>
                  <a:pt x="3854408" y="290979"/>
                </a:lnTo>
                <a:lnTo>
                  <a:pt x="3703288" y="291083"/>
                </a:lnTo>
                <a:lnTo>
                  <a:pt x="3703288" y="2183129"/>
                </a:lnTo>
                <a:lnTo>
                  <a:pt x="3696908" y="2225883"/>
                </a:lnTo>
                <a:lnTo>
                  <a:pt x="3679036" y="2263609"/>
                </a:lnTo>
                <a:lnTo>
                  <a:pt x="3651567" y="2294406"/>
                </a:lnTo>
                <a:lnTo>
                  <a:pt x="3616401" y="2316373"/>
                </a:lnTo>
                <a:lnTo>
                  <a:pt x="3575434" y="2327608"/>
                </a:lnTo>
                <a:lnTo>
                  <a:pt x="145510" y="2328671"/>
                </a:lnTo>
                <a:lnTo>
                  <a:pt x="130817" y="2327939"/>
                </a:lnTo>
                <a:lnTo>
                  <a:pt x="89528" y="2317514"/>
                </a:lnTo>
                <a:lnTo>
                  <a:pt x="53900" y="2296226"/>
                </a:lnTo>
                <a:lnTo>
                  <a:pt x="25836" y="2265977"/>
                </a:lnTo>
                <a:lnTo>
                  <a:pt x="7235" y="2228668"/>
                </a:lnTo>
                <a:lnTo>
                  <a:pt x="0" y="2186200"/>
                </a:lnTo>
                <a:lnTo>
                  <a:pt x="711" y="2171127"/>
                </a:lnTo>
                <a:lnTo>
                  <a:pt x="10912" y="2129009"/>
                </a:lnTo>
                <a:lnTo>
                  <a:pt x="31777" y="2092882"/>
                </a:lnTo>
                <a:lnTo>
                  <a:pt x="61464" y="2064470"/>
                </a:lnTo>
                <a:lnTo>
                  <a:pt x="98130" y="2045499"/>
                </a:lnTo>
                <a:lnTo>
                  <a:pt x="139934" y="2037692"/>
                </a:lnTo>
                <a:lnTo>
                  <a:pt x="291052" y="2037587"/>
                </a:lnTo>
                <a:close/>
              </a:path>
            </a:pathLst>
          </a:custGeom>
          <a:ln w="12191">
            <a:solidFill>
              <a:srgbClr val="E6B81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365116" y="1269492"/>
            <a:ext cx="218440" cy="291465"/>
          </a:xfrm>
          <a:custGeom>
            <a:avLst/>
            <a:gdLst/>
            <a:ahLst/>
            <a:cxnLst/>
            <a:rect l="l" t="t" r="r" b="b"/>
            <a:pathLst>
              <a:path w="218440" h="291465">
                <a:moveTo>
                  <a:pt x="72508" y="0"/>
                </a:moveTo>
                <a:lnTo>
                  <a:pt x="115274" y="6379"/>
                </a:lnTo>
                <a:lnTo>
                  <a:pt x="153002" y="24251"/>
                </a:lnTo>
                <a:lnTo>
                  <a:pt x="183795" y="51720"/>
                </a:lnTo>
                <a:lnTo>
                  <a:pt x="205756" y="86886"/>
                </a:lnTo>
                <a:lnTo>
                  <a:pt x="216987" y="127853"/>
                </a:lnTo>
                <a:lnTo>
                  <a:pt x="218019" y="142470"/>
                </a:lnTo>
                <a:lnTo>
                  <a:pt x="217307" y="157538"/>
                </a:lnTo>
                <a:lnTo>
                  <a:pt x="207111" y="199648"/>
                </a:lnTo>
                <a:lnTo>
                  <a:pt x="186251" y="235776"/>
                </a:lnTo>
                <a:lnTo>
                  <a:pt x="156568" y="264192"/>
                </a:lnTo>
                <a:lnTo>
                  <a:pt x="119900" y="283169"/>
                </a:lnTo>
                <a:lnTo>
                  <a:pt x="78087" y="290979"/>
                </a:lnTo>
                <a:lnTo>
                  <a:pt x="62394" y="289674"/>
                </a:lnTo>
                <a:lnTo>
                  <a:pt x="23918" y="271686"/>
                </a:lnTo>
                <a:lnTo>
                  <a:pt x="2458" y="237904"/>
                </a:lnTo>
                <a:lnTo>
                  <a:pt x="0" y="224316"/>
                </a:lnTo>
                <a:lnTo>
                  <a:pt x="1248" y="208549"/>
                </a:lnTo>
                <a:lnTo>
                  <a:pt x="19024" y="169936"/>
                </a:lnTo>
                <a:lnTo>
                  <a:pt x="52564" y="148349"/>
                </a:lnTo>
                <a:lnTo>
                  <a:pt x="218050" y="145541"/>
                </a:lnTo>
              </a:path>
            </a:pathLst>
          </a:custGeom>
          <a:ln w="12191">
            <a:solidFill>
              <a:srgbClr val="E6B81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437626" y="1560576"/>
            <a:ext cx="3267075" cy="0"/>
          </a:xfrm>
          <a:custGeom>
            <a:avLst/>
            <a:gdLst/>
            <a:ahLst/>
            <a:cxnLst/>
            <a:rect l="l" t="t" r="r" b="b"/>
            <a:pathLst>
              <a:path w="3267075">
                <a:moveTo>
                  <a:pt x="3266693" y="0"/>
                </a:moveTo>
                <a:lnTo>
                  <a:pt x="0" y="0"/>
                </a:lnTo>
              </a:path>
            </a:pathLst>
          </a:custGeom>
          <a:ln w="12191">
            <a:solidFill>
              <a:srgbClr val="E6B81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146541" y="3307079"/>
            <a:ext cx="146050" cy="146050"/>
          </a:xfrm>
          <a:custGeom>
            <a:avLst/>
            <a:gdLst/>
            <a:ahLst/>
            <a:cxnLst/>
            <a:rect l="l" t="t" r="r" b="b"/>
            <a:pathLst>
              <a:path w="146050" h="146050">
                <a:moveTo>
                  <a:pt x="0" y="0"/>
                </a:moveTo>
                <a:lnTo>
                  <a:pt x="40224" y="12144"/>
                </a:lnTo>
                <a:lnTo>
                  <a:pt x="66627" y="43469"/>
                </a:lnTo>
                <a:lnTo>
                  <a:pt x="72770" y="71223"/>
                </a:lnTo>
                <a:lnTo>
                  <a:pt x="71361" y="86038"/>
                </a:lnTo>
                <a:lnTo>
                  <a:pt x="52361" y="123063"/>
                </a:lnTo>
                <a:lnTo>
                  <a:pt x="16966" y="143541"/>
                </a:lnTo>
                <a:lnTo>
                  <a:pt x="2806" y="145488"/>
                </a:lnTo>
                <a:lnTo>
                  <a:pt x="145541" y="145541"/>
                </a:lnTo>
              </a:path>
            </a:pathLst>
          </a:custGeom>
          <a:ln w="12191">
            <a:solidFill>
              <a:srgbClr val="E6B81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146541" y="3307079"/>
            <a:ext cx="146050" cy="291465"/>
          </a:xfrm>
          <a:custGeom>
            <a:avLst/>
            <a:gdLst/>
            <a:ahLst/>
            <a:cxnLst/>
            <a:rect l="l" t="t" r="r" b="b"/>
            <a:pathLst>
              <a:path w="146050" h="291464">
                <a:moveTo>
                  <a:pt x="0" y="291083"/>
                </a:moveTo>
                <a:lnTo>
                  <a:pt x="42765" y="284702"/>
                </a:lnTo>
                <a:lnTo>
                  <a:pt x="80493" y="266824"/>
                </a:lnTo>
                <a:lnTo>
                  <a:pt x="111286" y="239351"/>
                </a:lnTo>
                <a:lnTo>
                  <a:pt x="133247" y="204184"/>
                </a:lnTo>
                <a:lnTo>
                  <a:pt x="144478" y="163224"/>
                </a:lnTo>
                <a:lnTo>
                  <a:pt x="145510" y="148612"/>
                </a:lnTo>
                <a:lnTo>
                  <a:pt x="145541" y="0"/>
                </a:lnTo>
              </a:path>
            </a:pathLst>
          </a:custGeom>
          <a:ln w="12191">
            <a:solidFill>
              <a:srgbClr val="E6B81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8372100" y="1846462"/>
            <a:ext cx="2676525" cy="13519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9085" indent="-286385">
              <a:lnSpc>
                <a:spcPct val="100000"/>
              </a:lnSpc>
              <a:buFont typeface="Wingdings"/>
              <a:buChar char=""/>
              <a:tabLst>
                <a:tab pos="299720" algn="l"/>
              </a:tabLst>
            </a:pPr>
            <a:r>
              <a:rPr sz="1800" spc="-5" dirty="0">
                <a:latin typeface="Trebuchet MS"/>
                <a:cs typeface="Trebuchet MS"/>
              </a:rPr>
              <a:t>I</a:t>
            </a:r>
            <a:r>
              <a:rPr sz="1800" spc="5" dirty="0">
                <a:latin typeface="Trebuchet MS"/>
                <a:cs typeface="Trebuchet MS"/>
              </a:rPr>
              <a:t>m</a:t>
            </a:r>
            <a:r>
              <a:rPr sz="1800" dirty="0">
                <a:latin typeface="Trebuchet MS"/>
                <a:cs typeface="Trebuchet MS"/>
              </a:rPr>
              <a:t>p</a:t>
            </a:r>
            <a:r>
              <a:rPr sz="1800" spc="-10" dirty="0">
                <a:latin typeface="Trebuchet MS"/>
                <a:cs typeface="Trebuchet MS"/>
              </a:rPr>
              <a:t>r</a:t>
            </a:r>
            <a:r>
              <a:rPr sz="1800" spc="-25" dirty="0">
                <a:latin typeface="Trebuchet MS"/>
                <a:cs typeface="Trebuchet MS"/>
              </a:rPr>
              <a:t>o</a:t>
            </a:r>
            <a:r>
              <a:rPr sz="1800" spc="-15" dirty="0">
                <a:latin typeface="Trebuchet MS"/>
                <a:cs typeface="Trebuchet MS"/>
              </a:rPr>
              <a:t>v</a:t>
            </a:r>
            <a:r>
              <a:rPr sz="1800" spc="-5" dirty="0">
                <a:latin typeface="Trebuchet MS"/>
                <a:cs typeface="Trebuchet MS"/>
              </a:rPr>
              <a:t>e</a:t>
            </a:r>
            <a:r>
              <a:rPr sz="1800" dirty="0">
                <a:latin typeface="Trebuchet MS"/>
                <a:cs typeface="Trebuchet MS"/>
              </a:rPr>
              <a:t>s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rebuchet MS"/>
                <a:cs typeface="Trebuchet MS"/>
              </a:rPr>
              <a:t>Col</a:t>
            </a:r>
            <a:r>
              <a:rPr sz="1800" dirty="0">
                <a:latin typeface="Trebuchet MS"/>
                <a:cs typeface="Trebuchet MS"/>
              </a:rPr>
              <a:t>lab</a:t>
            </a:r>
            <a:r>
              <a:rPr sz="1800" spc="-20" dirty="0">
                <a:latin typeface="Trebuchet MS"/>
                <a:cs typeface="Trebuchet MS"/>
              </a:rPr>
              <a:t>o</a:t>
            </a:r>
            <a:r>
              <a:rPr sz="1800" dirty="0">
                <a:latin typeface="Trebuchet MS"/>
                <a:cs typeface="Trebuchet MS"/>
              </a:rPr>
              <a:t>ra</a:t>
            </a:r>
            <a:r>
              <a:rPr sz="1800" spc="-10" dirty="0">
                <a:latin typeface="Trebuchet MS"/>
                <a:cs typeface="Trebuchet MS"/>
              </a:rPr>
              <a:t>t</a:t>
            </a:r>
            <a:r>
              <a:rPr sz="1800" spc="-5" dirty="0">
                <a:latin typeface="Trebuchet MS"/>
                <a:cs typeface="Trebuchet MS"/>
              </a:rPr>
              <a:t>ion</a:t>
            </a:r>
            <a:endParaRPr sz="1800">
              <a:latin typeface="Trebuchet MS"/>
              <a:cs typeface="Trebuchet MS"/>
            </a:endParaRPr>
          </a:p>
          <a:p>
            <a:pPr marL="299085" indent="-286385">
              <a:lnSpc>
                <a:spcPct val="100000"/>
              </a:lnSpc>
              <a:buFont typeface="Wingdings"/>
              <a:buChar char=""/>
              <a:tabLst>
                <a:tab pos="299720" algn="l"/>
              </a:tabLst>
            </a:pPr>
            <a:r>
              <a:rPr sz="1800" spc="-5" dirty="0">
                <a:latin typeface="Trebuchet MS"/>
                <a:cs typeface="Trebuchet MS"/>
              </a:rPr>
              <a:t>Cos</a:t>
            </a:r>
            <a:r>
              <a:rPr sz="1800" dirty="0">
                <a:latin typeface="Trebuchet MS"/>
                <a:cs typeface="Trebuchet MS"/>
              </a:rPr>
              <a:t>t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Manage</a:t>
            </a:r>
            <a:r>
              <a:rPr sz="1800" spc="5" dirty="0">
                <a:latin typeface="Trebuchet MS"/>
                <a:cs typeface="Trebuchet MS"/>
              </a:rPr>
              <a:t>m</a:t>
            </a:r>
            <a:r>
              <a:rPr sz="1800" spc="-5" dirty="0">
                <a:latin typeface="Trebuchet MS"/>
                <a:cs typeface="Trebuchet MS"/>
              </a:rPr>
              <a:t>ent</a:t>
            </a:r>
            <a:endParaRPr sz="1800">
              <a:latin typeface="Trebuchet MS"/>
              <a:cs typeface="Trebuchet MS"/>
            </a:endParaRPr>
          </a:p>
          <a:p>
            <a:pPr marL="299085" marR="190500" indent="-286385">
              <a:lnSpc>
                <a:spcPct val="100000"/>
              </a:lnSpc>
              <a:buFont typeface="Wingdings"/>
              <a:buChar char=""/>
              <a:tabLst>
                <a:tab pos="299720" algn="l"/>
              </a:tabLst>
            </a:pPr>
            <a:r>
              <a:rPr sz="1800" spc="-5" dirty="0">
                <a:latin typeface="Trebuchet MS"/>
                <a:cs typeface="Trebuchet MS"/>
              </a:rPr>
              <a:t>I</a:t>
            </a:r>
            <a:r>
              <a:rPr sz="1800" spc="5" dirty="0">
                <a:latin typeface="Trebuchet MS"/>
                <a:cs typeface="Trebuchet MS"/>
              </a:rPr>
              <a:t>m</a:t>
            </a:r>
            <a:r>
              <a:rPr sz="1800" dirty="0">
                <a:latin typeface="Trebuchet MS"/>
                <a:cs typeface="Trebuchet MS"/>
              </a:rPr>
              <a:t>p</a:t>
            </a:r>
            <a:r>
              <a:rPr sz="1800" spc="-10" dirty="0">
                <a:latin typeface="Trebuchet MS"/>
                <a:cs typeface="Trebuchet MS"/>
              </a:rPr>
              <a:t>r</a:t>
            </a:r>
            <a:r>
              <a:rPr sz="1800" spc="-25" dirty="0">
                <a:latin typeface="Trebuchet MS"/>
                <a:cs typeface="Trebuchet MS"/>
              </a:rPr>
              <a:t>o</a:t>
            </a:r>
            <a:r>
              <a:rPr sz="1800" spc="-15" dirty="0">
                <a:latin typeface="Trebuchet MS"/>
                <a:cs typeface="Trebuchet MS"/>
              </a:rPr>
              <a:t>v</a:t>
            </a:r>
            <a:r>
              <a:rPr sz="1800" spc="-5" dirty="0">
                <a:latin typeface="Trebuchet MS"/>
                <a:cs typeface="Trebuchet MS"/>
              </a:rPr>
              <a:t>e</a:t>
            </a:r>
            <a:r>
              <a:rPr sz="1800" dirty="0">
                <a:latin typeface="Trebuchet MS"/>
                <a:cs typeface="Trebuchet MS"/>
              </a:rPr>
              <a:t>d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spc="-40" dirty="0">
                <a:latin typeface="Trebuchet MS"/>
                <a:cs typeface="Trebuchet MS"/>
              </a:rPr>
              <a:t>V</a:t>
            </a:r>
            <a:r>
              <a:rPr sz="1800" spc="-15" dirty="0">
                <a:latin typeface="Trebuchet MS"/>
                <a:cs typeface="Trebuchet MS"/>
              </a:rPr>
              <a:t>i</a:t>
            </a:r>
            <a:r>
              <a:rPr sz="1800" spc="-10" dirty="0">
                <a:latin typeface="Trebuchet MS"/>
                <a:cs typeface="Trebuchet MS"/>
              </a:rPr>
              <a:t>s</a:t>
            </a:r>
            <a:r>
              <a:rPr sz="1800" spc="-5" dirty="0">
                <a:latin typeface="Trebuchet MS"/>
                <a:cs typeface="Trebuchet MS"/>
              </a:rPr>
              <a:t>i</a:t>
            </a:r>
            <a:r>
              <a:rPr sz="1800" spc="5" dirty="0">
                <a:latin typeface="Trebuchet MS"/>
                <a:cs typeface="Trebuchet MS"/>
              </a:rPr>
              <a:t>b</a:t>
            </a:r>
            <a:r>
              <a:rPr sz="1800" spc="-5" dirty="0">
                <a:latin typeface="Trebuchet MS"/>
                <a:cs typeface="Trebuchet MS"/>
              </a:rPr>
              <a:t>ilit</a:t>
            </a:r>
            <a:r>
              <a:rPr sz="1800" dirty="0">
                <a:latin typeface="Trebuchet MS"/>
                <a:cs typeface="Trebuchet MS"/>
              </a:rPr>
              <a:t>y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rebuchet MS"/>
                <a:cs typeface="Trebuchet MS"/>
              </a:rPr>
              <a:t>o</a:t>
            </a:r>
            <a:r>
              <a:rPr sz="1800" spc="-10" dirty="0">
                <a:latin typeface="Trebuchet MS"/>
                <a:cs typeface="Trebuchet MS"/>
              </a:rPr>
              <a:t>f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Invent</a:t>
            </a:r>
            <a:r>
              <a:rPr sz="1800" spc="-10" dirty="0">
                <a:latin typeface="Trebuchet MS"/>
                <a:cs typeface="Trebuchet MS"/>
              </a:rPr>
              <a:t>ory</a:t>
            </a:r>
            <a:endParaRPr sz="1800">
              <a:latin typeface="Trebuchet MS"/>
              <a:cs typeface="Trebuchet MS"/>
            </a:endParaRPr>
          </a:p>
          <a:p>
            <a:pPr marL="299085" indent="-286385">
              <a:lnSpc>
                <a:spcPct val="100000"/>
              </a:lnSpc>
              <a:buFont typeface="Wingdings"/>
              <a:buChar char=""/>
              <a:tabLst>
                <a:tab pos="299720" algn="l"/>
              </a:tabLst>
            </a:pPr>
            <a:r>
              <a:rPr sz="1800" spc="-95" dirty="0">
                <a:latin typeface="Trebuchet MS"/>
                <a:cs typeface="Trebuchet MS"/>
              </a:rPr>
              <a:t>P</a:t>
            </a:r>
            <a:r>
              <a:rPr sz="1800" spc="-10" dirty="0">
                <a:latin typeface="Trebuchet MS"/>
                <a:cs typeface="Trebuchet MS"/>
              </a:rPr>
              <a:t>r</a:t>
            </a:r>
            <a:r>
              <a:rPr sz="1800" spc="-25" dirty="0">
                <a:latin typeface="Trebuchet MS"/>
                <a:cs typeface="Trebuchet MS"/>
              </a:rPr>
              <a:t>o</a:t>
            </a:r>
            <a:r>
              <a:rPr sz="1800" dirty="0">
                <a:latin typeface="Trebuchet MS"/>
                <a:cs typeface="Trebuchet MS"/>
              </a:rPr>
              <a:t>ject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210" dirty="0">
                <a:latin typeface="Trebuchet MS"/>
                <a:cs typeface="Trebuchet MS"/>
              </a:rPr>
              <a:t>T</a:t>
            </a:r>
            <a:r>
              <a:rPr sz="1800" dirty="0">
                <a:latin typeface="Trebuchet MS"/>
                <a:cs typeface="Trebuchet MS"/>
              </a:rPr>
              <a:t>racking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0" y="0"/>
            <a:ext cx="1325880" cy="134569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95350">
              <a:lnSpc>
                <a:spcPct val="100000"/>
              </a:lnSpc>
            </a:pPr>
            <a:r>
              <a:rPr spc="-5" dirty="0"/>
              <a:t>Corporat</a:t>
            </a:r>
            <a:r>
              <a:rPr dirty="0"/>
              <a:t>e</a:t>
            </a:r>
            <a:r>
              <a:rPr spc="180" dirty="0">
                <a:latin typeface="Times New Roman"/>
                <a:cs typeface="Times New Roman"/>
              </a:rPr>
              <a:t> </a:t>
            </a:r>
            <a:r>
              <a:rPr spc="-5" dirty="0"/>
              <a:t>CR</a:t>
            </a:r>
            <a:r>
              <a:rPr dirty="0"/>
              <a:t>M</a:t>
            </a:r>
            <a:r>
              <a:rPr spc="195" dirty="0">
                <a:latin typeface="Times New Roman"/>
                <a:cs typeface="Times New Roman"/>
              </a:rPr>
              <a:t> </a:t>
            </a:r>
            <a:r>
              <a:rPr spc="-20" dirty="0"/>
              <a:t>So</a:t>
            </a:r>
            <a:r>
              <a:rPr spc="-25" dirty="0"/>
              <a:t>l</a:t>
            </a:r>
            <a:r>
              <a:rPr spc="-5" dirty="0"/>
              <a:t>ut</a:t>
            </a:r>
            <a:r>
              <a:rPr spc="5" dirty="0"/>
              <a:t>i</a:t>
            </a:r>
            <a:r>
              <a:rPr spc="-20" dirty="0"/>
              <a:t>ons</a:t>
            </a:r>
          </a:p>
        </p:txBody>
      </p:sp>
      <p:sp>
        <p:nvSpPr>
          <p:cNvPr id="3" name="object 3"/>
          <p:cNvSpPr/>
          <p:nvPr/>
        </p:nvSpPr>
        <p:spPr>
          <a:xfrm>
            <a:off x="4316729" y="1573530"/>
            <a:ext cx="1499870" cy="975360"/>
          </a:xfrm>
          <a:custGeom>
            <a:avLst/>
            <a:gdLst/>
            <a:ahLst/>
            <a:cxnLst/>
            <a:rect l="l" t="t" r="r" b="b"/>
            <a:pathLst>
              <a:path w="1499870" h="975360">
                <a:moveTo>
                  <a:pt x="1337066" y="0"/>
                </a:moveTo>
                <a:lnTo>
                  <a:pt x="161051" y="6"/>
                </a:lnTo>
                <a:lnTo>
                  <a:pt x="118193" y="6125"/>
                </a:lnTo>
                <a:lnTo>
                  <a:pt x="79709" y="22661"/>
                </a:lnTo>
                <a:lnTo>
                  <a:pt x="47123" y="48094"/>
                </a:lnTo>
                <a:lnTo>
                  <a:pt x="21959" y="80901"/>
                </a:lnTo>
                <a:lnTo>
                  <a:pt x="5744" y="119560"/>
                </a:lnTo>
                <a:lnTo>
                  <a:pt x="0" y="162549"/>
                </a:lnTo>
                <a:lnTo>
                  <a:pt x="6" y="814308"/>
                </a:lnTo>
                <a:lnTo>
                  <a:pt x="6127" y="857166"/>
                </a:lnTo>
                <a:lnTo>
                  <a:pt x="22668" y="895650"/>
                </a:lnTo>
                <a:lnTo>
                  <a:pt x="48106" y="928236"/>
                </a:lnTo>
                <a:lnTo>
                  <a:pt x="80915" y="953400"/>
                </a:lnTo>
                <a:lnTo>
                  <a:pt x="119571" y="969615"/>
                </a:lnTo>
                <a:lnTo>
                  <a:pt x="162549" y="975359"/>
                </a:lnTo>
                <a:lnTo>
                  <a:pt x="1338564" y="975353"/>
                </a:lnTo>
                <a:lnTo>
                  <a:pt x="1381433" y="969232"/>
                </a:lnTo>
                <a:lnTo>
                  <a:pt x="1419920" y="952691"/>
                </a:lnTo>
                <a:lnTo>
                  <a:pt x="1452504" y="927253"/>
                </a:lnTo>
                <a:lnTo>
                  <a:pt x="1477662" y="894444"/>
                </a:lnTo>
                <a:lnTo>
                  <a:pt x="1493873" y="855788"/>
                </a:lnTo>
                <a:lnTo>
                  <a:pt x="1499615" y="812810"/>
                </a:lnTo>
                <a:lnTo>
                  <a:pt x="1499609" y="161051"/>
                </a:lnTo>
                <a:lnTo>
                  <a:pt x="1493490" y="118182"/>
                </a:lnTo>
                <a:lnTo>
                  <a:pt x="1476954" y="79695"/>
                </a:lnTo>
                <a:lnTo>
                  <a:pt x="1451521" y="47111"/>
                </a:lnTo>
                <a:lnTo>
                  <a:pt x="1418714" y="21953"/>
                </a:lnTo>
                <a:lnTo>
                  <a:pt x="1380055" y="5741"/>
                </a:lnTo>
                <a:lnTo>
                  <a:pt x="1337066" y="0"/>
                </a:lnTo>
                <a:close/>
              </a:path>
            </a:pathLst>
          </a:custGeom>
          <a:solidFill>
            <a:srgbClr val="8FC2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476372" y="1839638"/>
            <a:ext cx="1176655" cy="440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59410">
              <a:lnSpc>
                <a:spcPts val="1670"/>
              </a:lnSpc>
            </a:pPr>
            <a:r>
              <a:rPr sz="1600" spc="-15" dirty="0">
                <a:solidFill>
                  <a:srgbClr val="FFFFFF"/>
                </a:solidFill>
                <a:latin typeface="Trebuchet MS"/>
                <a:cs typeface="Trebuchet MS"/>
              </a:rPr>
              <a:t>Lead</a:t>
            </a:r>
            <a:r>
              <a:rPr sz="16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FFFFFF"/>
                </a:solidFill>
                <a:latin typeface="Trebuchet MS"/>
                <a:cs typeface="Trebuchet MS"/>
              </a:rPr>
              <a:t>Man</a:t>
            </a: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ag</a:t>
            </a:r>
            <a:r>
              <a:rPr sz="1600" spc="-5" dirty="0">
                <a:solidFill>
                  <a:srgbClr val="FFFFFF"/>
                </a:solidFill>
                <a:latin typeface="Trebuchet MS"/>
                <a:cs typeface="Trebuchet MS"/>
              </a:rPr>
              <a:t>e</a:t>
            </a:r>
            <a:r>
              <a:rPr sz="1600" spc="-20" dirty="0">
                <a:solidFill>
                  <a:srgbClr val="FFFFFF"/>
                </a:solidFill>
                <a:latin typeface="Trebuchet MS"/>
                <a:cs typeface="Trebuchet MS"/>
              </a:rPr>
              <a:t>me</a:t>
            </a: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nt</a:t>
            </a:r>
            <a:endParaRPr sz="1600">
              <a:latin typeface="Trebuchet MS"/>
              <a:cs typeface="Trebuchet M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825886" y="2215012"/>
            <a:ext cx="846455" cy="693420"/>
          </a:xfrm>
          <a:custGeom>
            <a:avLst/>
            <a:gdLst/>
            <a:ahLst/>
            <a:cxnLst/>
            <a:rect l="l" t="t" r="r" b="b"/>
            <a:pathLst>
              <a:path w="846454" h="693419">
                <a:moveTo>
                  <a:pt x="0" y="0"/>
                </a:moveTo>
                <a:lnTo>
                  <a:pt x="51004" y="22501"/>
                </a:lnTo>
                <a:lnTo>
                  <a:pt x="101249" y="46410"/>
                </a:lnTo>
                <a:lnTo>
                  <a:pt x="150709" y="71705"/>
                </a:lnTo>
                <a:lnTo>
                  <a:pt x="199357" y="98365"/>
                </a:lnTo>
                <a:lnTo>
                  <a:pt x="247167" y="126368"/>
                </a:lnTo>
                <a:lnTo>
                  <a:pt x="294114" y="155693"/>
                </a:lnTo>
                <a:lnTo>
                  <a:pt x="340170" y="186319"/>
                </a:lnTo>
                <a:lnTo>
                  <a:pt x="385311" y="218224"/>
                </a:lnTo>
                <a:lnTo>
                  <a:pt x="429510" y="251386"/>
                </a:lnTo>
                <a:lnTo>
                  <a:pt x="472740" y="285784"/>
                </a:lnTo>
                <a:lnTo>
                  <a:pt x="514977" y="321396"/>
                </a:lnTo>
                <a:lnTo>
                  <a:pt x="556193" y="358202"/>
                </a:lnTo>
                <a:lnTo>
                  <a:pt x="596363" y="396180"/>
                </a:lnTo>
                <a:lnTo>
                  <a:pt x="635460" y="435307"/>
                </a:lnTo>
                <a:lnTo>
                  <a:pt x="673459" y="475563"/>
                </a:lnTo>
                <a:lnTo>
                  <a:pt x="710334" y="516927"/>
                </a:lnTo>
                <a:lnTo>
                  <a:pt x="746057" y="559376"/>
                </a:lnTo>
                <a:lnTo>
                  <a:pt x="780604" y="602889"/>
                </a:lnTo>
                <a:lnTo>
                  <a:pt x="813948" y="647446"/>
                </a:lnTo>
                <a:lnTo>
                  <a:pt x="846063" y="693023"/>
                </a:lnTo>
              </a:path>
            </a:pathLst>
          </a:custGeom>
          <a:ln w="12191">
            <a:solidFill>
              <a:srgbClr val="8FC22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166865" y="2917698"/>
            <a:ext cx="1498600" cy="974090"/>
          </a:xfrm>
          <a:custGeom>
            <a:avLst/>
            <a:gdLst/>
            <a:ahLst/>
            <a:cxnLst/>
            <a:rect l="l" t="t" r="r" b="b"/>
            <a:pathLst>
              <a:path w="1498600" h="974089">
                <a:moveTo>
                  <a:pt x="1335785" y="0"/>
                </a:moveTo>
                <a:lnTo>
                  <a:pt x="161210" y="3"/>
                </a:lnTo>
                <a:lnTo>
                  <a:pt x="118308" y="6028"/>
                </a:lnTo>
                <a:lnTo>
                  <a:pt x="79785" y="22497"/>
                </a:lnTo>
                <a:lnTo>
                  <a:pt x="47167" y="47885"/>
                </a:lnTo>
                <a:lnTo>
                  <a:pt x="21980" y="80666"/>
                </a:lnTo>
                <a:lnTo>
                  <a:pt x="5749" y="119315"/>
                </a:lnTo>
                <a:lnTo>
                  <a:pt x="0" y="162305"/>
                </a:lnTo>
                <a:lnTo>
                  <a:pt x="3" y="812625"/>
                </a:lnTo>
                <a:lnTo>
                  <a:pt x="6028" y="855525"/>
                </a:lnTo>
                <a:lnTo>
                  <a:pt x="22497" y="894048"/>
                </a:lnTo>
                <a:lnTo>
                  <a:pt x="47885" y="926666"/>
                </a:lnTo>
                <a:lnTo>
                  <a:pt x="80666" y="951854"/>
                </a:lnTo>
                <a:lnTo>
                  <a:pt x="119315" y="968086"/>
                </a:lnTo>
                <a:lnTo>
                  <a:pt x="162305" y="973835"/>
                </a:lnTo>
                <a:lnTo>
                  <a:pt x="1336881" y="973832"/>
                </a:lnTo>
                <a:lnTo>
                  <a:pt x="1379783" y="967807"/>
                </a:lnTo>
                <a:lnTo>
                  <a:pt x="1418306" y="951336"/>
                </a:lnTo>
                <a:lnTo>
                  <a:pt x="1450924" y="925948"/>
                </a:lnTo>
                <a:lnTo>
                  <a:pt x="1476111" y="893166"/>
                </a:lnTo>
                <a:lnTo>
                  <a:pt x="1492342" y="854518"/>
                </a:lnTo>
                <a:lnTo>
                  <a:pt x="1498091" y="811529"/>
                </a:lnTo>
                <a:lnTo>
                  <a:pt x="1498088" y="161210"/>
                </a:lnTo>
                <a:lnTo>
                  <a:pt x="1492063" y="118308"/>
                </a:lnTo>
                <a:lnTo>
                  <a:pt x="1475594" y="79785"/>
                </a:lnTo>
                <a:lnTo>
                  <a:pt x="1450206" y="47167"/>
                </a:lnTo>
                <a:lnTo>
                  <a:pt x="1417425" y="21980"/>
                </a:lnTo>
                <a:lnTo>
                  <a:pt x="1378776" y="5749"/>
                </a:lnTo>
                <a:lnTo>
                  <a:pt x="1335785" y="0"/>
                </a:lnTo>
                <a:close/>
              </a:path>
            </a:pathLst>
          </a:custGeom>
          <a:solidFill>
            <a:srgbClr val="8FC2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166865" y="2917698"/>
            <a:ext cx="1498600" cy="974090"/>
          </a:xfrm>
          <a:custGeom>
            <a:avLst/>
            <a:gdLst/>
            <a:ahLst/>
            <a:cxnLst/>
            <a:rect l="l" t="t" r="r" b="b"/>
            <a:pathLst>
              <a:path w="1498600" h="974089">
                <a:moveTo>
                  <a:pt x="0" y="162305"/>
                </a:moveTo>
                <a:lnTo>
                  <a:pt x="5749" y="119315"/>
                </a:lnTo>
                <a:lnTo>
                  <a:pt x="21980" y="80666"/>
                </a:lnTo>
                <a:lnTo>
                  <a:pt x="47167" y="47885"/>
                </a:lnTo>
                <a:lnTo>
                  <a:pt x="79785" y="22497"/>
                </a:lnTo>
                <a:lnTo>
                  <a:pt x="118308" y="6028"/>
                </a:lnTo>
                <a:lnTo>
                  <a:pt x="161210" y="3"/>
                </a:lnTo>
                <a:lnTo>
                  <a:pt x="1335785" y="0"/>
                </a:lnTo>
                <a:lnTo>
                  <a:pt x="1350504" y="657"/>
                </a:lnTo>
                <a:lnTo>
                  <a:pt x="1392217" y="10070"/>
                </a:lnTo>
                <a:lnTo>
                  <a:pt x="1429079" y="29456"/>
                </a:lnTo>
                <a:lnTo>
                  <a:pt x="1459565" y="57289"/>
                </a:lnTo>
                <a:lnTo>
                  <a:pt x="1482150" y="92045"/>
                </a:lnTo>
                <a:lnTo>
                  <a:pt x="1495307" y="132197"/>
                </a:lnTo>
                <a:lnTo>
                  <a:pt x="1498091" y="811529"/>
                </a:lnTo>
                <a:lnTo>
                  <a:pt x="1497434" y="826247"/>
                </a:lnTo>
                <a:lnTo>
                  <a:pt x="1488021" y="867959"/>
                </a:lnTo>
                <a:lnTo>
                  <a:pt x="1468635" y="904821"/>
                </a:lnTo>
                <a:lnTo>
                  <a:pt x="1440802" y="935307"/>
                </a:lnTo>
                <a:lnTo>
                  <a:pt x="1406046" y="957893"/>
                </a:lnTo>
                <a:lnTo>
                  <a:pt x="1365894" y="971051"/>
                </a:lnTo>
                <a:lnTo>
                  <a:pt x="162305" y="973835"/>
                </a:lnTo>
                <a:lnTo>
                  <a:pt x="147587" y="973178"/>
                </a:lnTo>
                <a:lnTo>
                  <a:pt x="105874" y="963764"/>
                </a:lnTo>
                <a:lnTo>
                  <a:pt x="69012" y="944378"/>
                </a:lnTo>
                <a:lnTo>
                  <a:pt x="38526" y="916543"/>
                </a:lnTo>
                <a:lnTo>
                  <a:pt x="15941" y="881787"/>
                </a:lnTo>
                <a:lnTo>
                  <a:pt x="2784" y="841636"/>
                </a:lnTo>
                <a:lnTo>
                  <a:pt x="0" y="162305"/>
                </a:lnTo>
                <a:close/>
              </a:path>
            </a:pathLst>
          </a:custGeom>
          <a:ln w="198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6326509" y="3183807"/>
            <a:ext cx="1176655" cy="440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32080">
              <a:lnSpc>
                <a:spcPts val="1670"/>
              </a:lnSpc>
            </a:pP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C</a:t>
            </a:r>
            <a:r>
              <a:rPr sz="1600" spc="-15" dirty="0">
                <a:solidFill>
                  <a:srgbClr val="FFFFFF"/>
                </a:solidFill>
                <a:latin typeface="Trebuchet MS"/>
                <a:cs typeface="Trebuchet MS"/>
              </a:rPr>
              <a:t>ampaign</a:t>
            </a:r>
            <a:r>
              <a:rPr sz="16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FFFFFF"/>
                </a:solidFill>
                <a:latin typeface="Trebuchet MS"/>
                <a:cs typeface="Trebuchet MS"/>
              </a:rPr>
              <a:t>Man</a:t>
            </a: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ag</a:t>
            </a:r>
            <a:r>
              <a:rPr sz="1600" spc="-5" dirty="0">
                <a:solidFill>
                  <a:srgbClr val="FFFFFF"/>
                </a:solidFill>
                <a:latin typeface="Trebuchet MS"/>
                <a:cs typeface="Trebuchet MS"/>
              </a:rPr>
              <a:t>e</a:t>
            </a:r>
            <a:r>
              <a:rPr sz="1600" spc="-20" dirty="0">
                <a:solidFill>
                  <a:srgbClr val="FFFFFF"/>
                </a:solidFill>
                <a:latin typeface="Trebuchet MS"/>
                <a:cs typeface="Trebuchet MS"/>
              </a:rPr>
              <a:t>me</a:t>
            </a: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nt</a:t>
            </a:r>
            <a:endParaRPr sz="1600">
              <a:latin typeface="Trebuchet MS"/>
              <a:cs typeface="Trebuchet MS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6686428" y="3903976"/>
            <a:ext cx="325120" cy="1177925"/>
          </a:xfrm>
          <a:custGeom>
            <a:avLst/>
            <a:gdLst/>
            <a:ahLst/>
            <a:cxnLst/>
            <a:rect l="l" t="t" r="r" b="b"/>
            <a:pathLst>
              <a:path w="325120" h="1177925">
                <a:moveTo>
                  <a:pt x="322082" y="0"/>
                </a:moveTo>
                <a:lnTo>
                  <a:pt x="324329" y="62502"/>
                </a:lnTo>
                <a:lnTo>
                  <a:pt x="324571" y="124897"/>
                </a:lnTo>
                <a:lnTo>
                  <a:pt x="322818" y="187137"/>
                </a:lnTo>
                <a:lnTo>
                  <a:pt x="319084" y="249178"/>
                </a:lnTo>
                <a:lnTo>
                  <a:pt x="313380" y="310974"/>
                </a:lnTo>
                <a:lnTo>
                  <a:pt x="305720" y="372479"/>
                </a:lnTo>
                <a:lnTo>
                  <a:pt x="296115" y="433649"/>
                </a:lnTo>
                <a:lnTo>
                  <a:pt x="284579" y="494436"/>
                </a:lnTo>
                <a:lnTo>
                  <a:pt x="271123" y="554797"/>
                </a:lnTo>
                <a:lnTo>
                  <a:pt x="255761" y="614685"/>
                </a:lnTo>
                <a:lnTo>
                  <a:pt x="238504" y="674055"/>
                </a:lnTo>
                <a:lnTo>
                  <a:pt x="219365" y="732861"/>
                </a:lnTo>
                <a:lnTo>
                  <a:pt x="198357" y="791058"/>
                </a:lnTo>
                <a:lnTo>
                  <a:pt x="175492" y="848600"/>
                </a:lnTo>
                <a:lnTo>
                  <a:pt x="150782" y="905442"/>
                </a:lnTo>
                <a:lnTo>
                  <a:pt x="124240" y="961537"/>
                </a:lnTo>
                <a:lnTo>
                  <a:pt x="95878" y="1016842"/>
                </a:lnTo>
                <a:lnTo>
                  <a:pt x="65709" y="1071309"/>
                </a:lnTo>
                <a:lnTo>
                  <a:pt x="33745" y="1124894"/>
                </a:lnTo>
                <a:lnTo>
                  <a:pt x="0" y="1177552"/>
                </a:lnTo>
              </a:path>
            </a:pathLst>
          </a:custGeom>
          <a:ln w="12191">
            <a:solidFill>
              <a:srgbClr val="8FC22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459729" y="5092446"/>
            <a:ext cx="1499870" cy="974090"/>
          </a:xfrm>
          <a:custGeom>
            <a:avLst/>
            <a:gdLst/>
            <a:ahLst/>
            <a:cxnLst/>
            <a:rect l="l" t="t" r="r" b="b"/>
            <a:pathLst>
              <a:path w="1499870" h="974089">
                <a:moveTo>
                  <a:pt x="1337309" y="0"/>
                </a:moveTo>
                <a:lnTo>
                  <a:pt x="161210" y="3"/>
                </a:lnTo>
                <a:lnTo>
                  <a:pt x="118308" y="6028"/>
                </a:lnTo>
                <a:lnTo>
                  <a:pt x="79785" y="22499"/>
                </a:lnTo>
                <a:lnTo>
                  <a:pt x="47167" y="47887"/>
                </a:lnTo>
                <a:lnTo>
                  <a:pt x="21980" y="80669"/>
                </a:lnTo>
                <a:lnTo>
                  <a:pt x="5749" y="119317"/>
                </a:lnTo>
                <a:lnTo>
                  <a:pt x="0" y="162305"/>
                </a:lnTo>
                <a:lnTo>
                  <a:pt x="3" y="812624"/>
                </a:lnTo>
                <a:lnTo>
                  <a:pt x="6028" y="855517"/>
                </a:lnTo>
                <a:lnTo>
                  <a:pt x="22497" y="894037"/>
                </a:lnTo>
                <a:lnTo>
                  <a:pt x="47885" y="926657"/>
                </a:lnTo>
                <a:lnTo>
                  <a:pt x="80666" y="951848"/>
                </a:lnTo>
                <a:lnTo>
                  <a:pt x="119315" y="968084"/>
                </a:lnTo>
                <a:lnTo>
                  <a:pt x="162305" y="973835"/>
                </a:lnTo>
                <a:lnTo>
                  <a:pt x="1338405" y="973832"/>
                </a:lnTo>
                <a:lnTo>
                  <a:pt x="1381307" y="967805"/>
                </a:lnTo>
                <a:lnTo>
                  <a:pt x="1419830" y="951331"/>
                </a:lnTo>
                <a:lnTo>
                  <a:pt x="1452448" y="925938"/>
                </a:lnTo>
                <a:lnTo>
                  <a:pt x="1477635" y="893155"/>
                </a:lnTo>
                <a:lnTo>
                  <a:pt x="1493866" y="854510"/>
                </a:lnTo>
                <a:lnTo>
                  <a:pt x="1499615" y="811529"/>
                </a:lnTo>
                <a:lnTo>
                  <a:pt x="1499612" y="161210"/>
                </a:lnTo>
                <a:lnTo>
                  <a:pt x="1493587" y="118310"/>
                </a:lnTo>
                <a:lnTo>
                  <a:pt x="1477118" y="79787"/>
                </a:lnTo>
                <a:lnTo>
                  <a:pt x="1451730" y="47169"/>
                </a:lnTo>
                <a:lnTo>
                  <a:pt x="1418949" y="21981"/>
                </a:lnTo>
                <a:lnTo>
                  <a:pt x="1380300" y="5749"/>
                </a:lnTo>
                <a:lnTo>
                  <a:pt x="1337309" y="0"/>
                </a:lnTo>
                <a:close/>
              </a:path>
            </a:pathLst>
          </a:custGeom>
          <a:solidFill>
            <a:srgbClr val="8FC2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459729" y="5092446"/>
            <a:ext cx="1499870" cy="974090"/>
          </a:xfrm>
          <a:custGeom>
            <a:avLst/>
            <a:gdLst/>
            <a:ahLst/>
            <a:cxnLst/>
            <a:rect l="l" t="t" r="r" b="b"/>
            <a:pathLst>
              <a:path w="1499870" h="974089">
                <a:moveTo>
                  <a:pt x="0" y="162305"/>
                </a:moveTo>
                <a:lnTo>
                  <a:pt x="5749" y="119317"/>
                </a:lnTo>
                <a:lnTo>
                  <a:pt x="21980" y="80669"/>
                </a:lnTo>
                <a:lnTo>
                  <a:pt x="47167" y="47887"/>
                </a:lnTo>
                <a:lnTo>
                  <a:pt x="79785" y="22499"/>
                </a:lnTo>
                <a:lnTo>
                  <a:pt x="118308" y="6028"/>
                </a:lnTo>
                <a:lnTo>
                  <a:pt x="161210" y="3"/>
                </a:lnTo>
                <a:lnTo>
                  <a:pt x="1337309" y="0"/>
                </a:lnTo>
                <a:lnTo>
                  <a:pt x="1352028" y="657"/>
                </a:lnTo>
                <a:lnTo>
                  <a:pt x="1393741" y="10071"/>
                </a:lnTo>
                <a:lnTo>
                  <a:pt x="1430603" y="29457"/>
                </a:lnTo>
                <a:lnTo>
                  <a:pt x="1461089" y="57292"/>
                </a:lnTo>
                <a:lnTo>
                  <a:pt x="1483674" y="92048"/>
                </a:lnTo>
                <a:lnTo>
                  <a:pt x="1496831" y="132199"/>
                </a:lnTo>
                <a:lnTo>
                  <a:pt x="1499615" y="811529"/>
                </a:lnTo>
                <a:lnTo>
                  <a:pt x="1498958" y="826244"/>
                </a:lnTo>
                <a:lnTo>
                  <a:pt x="1489545" y="867949"/>
                </a:lnTo>
                <a:lnTo>
                  <a:pt x="1470159" y="904810"/>
                </a:lnTo>
                <a:lnTo>
                  <a:pt x="1442326" y="935299"/>
                </a:lnTo>
                <a:lnTo>
                  <a:pt x="1407570" y="957889"/>
                </a:lnTo>
                <a:lnTo>
                  <a:pt x="1367418" y="971050"/>
                </a:lnTo>
                <a:lnTo>
                  <a:pt x="162305" y="973835"/>
                </a:lnTo>
                <a:lnTo>
                  <a:pt x="147587" y="973178"/>
                </a:lnTo>
                <a:lnTo>
                  <a:pt x="105874" y="963762"/>
                </a:lnTo>
                <a:lnTo>
                  <a:pt x="69012" y="944371"/>
                </a:lnTo>
                <a:lnTo>
                  <a:pt x="38526" y="916533"/>
                </a:lnTo>
                <a:lnTo>
                  <a:pt x="15941" y="881777"/>
                </a:lnTo>
                <a:lnTo>
                  <a:pt x="2784" y="841630"/>
                </a:lnTo>
                <a:lnTo>
                  <a:pt x="0" y="162305"/>
                </a:lnTo>
                <a:close/>
              </a:path>
            </a:pathLst>
          </a:custGeom>
          <a:ln w="198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5572764" y="5358811"/>
            <a:ext cx="1271270" cy="440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91770">
              <a:lnSpc>
                <a:spcPts val="1670"/>
              </a:lnSpc>
            </a:pP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C</a:t>
            </a:r>
            <a:r>
              <a:rPr sz="1600" spc="-15" dirty="0">
                <a:solidFill>
                  <a:srgbClr val="FFFFFF"/>
                </a:solidFill>
                <a:latin typeface="Trebuchet MS"/>
                <a:cs typeface="Trebuchet MS"/>
              </a:rPr>
              <a:t>u</a:t>
            </a:r>
            <a:r>
              <a:rPr sz="1600" spc="-5" dirty="0">
                <a:solidFill>
                  <a:srgbClr val="FFFFFF"/>
                </a:solidFill>
                <a:latin typeface="Trebuchet MS"/>
                <a:cs typeface="Trebuchet MS"/>
              </a:rPr>
              <a:t>s</a:t>
            </a:r>
            <a:r>
              <a:rPr sz="1600" spc="-15" dirty="0">
                <a:solidFill>
                  <a:srgbClr val="FFFFFF"/>
                </a:solidFill>
                <a:latin typeface="Trebuchet MS"/>
                <a:cs typeface="Trebuchet MS"/>
              </a:rPr>
              <a:t>to</a:t>
            </a:r>
            <a:r>
              <a:rPr sz="1600" spc="-25" dirty="0">
                <a:solidFill>
                  <a:srgbClr val="FFFFFF"/>
                </a:solidFill>
                <a:latin typeface="Trebuchet MS"/>
                <a:cs typeface="Trebuchet MS"/>
              </a:rPr>
              <a:t>m</a:t>
            </a: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er</a:t>
            </a:r>
            <a:r>
              <a:rPr sz="16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Segme</a:t>
            </a:r>
            <a:r>
              <a:rPr sz="1600" spc="-5" dirty="0">
                <a:solidFill>
                  <a:srgbClr val="FFFFFF"/>
                </a:solidFill>
                <a:latin typeface="Trebuchet MS"/>
                <a:cs typeface="Trebuchet MS"/>
              </a:rPr>
              <a:t>n</a:t>
            </a:r>
            <a:r>
              <a:rPr sz="1600" spc="-15" dirty="0">
                <a:solidFill>
                  <a:srgbClr val="FFFFFF"/>
                </a:solidFill>
                <a:latin typeface="Trebuchet MS"/>
                <a:cs typeface="Trebuchet MS"/>
              </a:rPr>
              <a:t>t</a:t>
            </a: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sz="1600" spc="-15" dirty="0">
                <a:solidFill>
                  <a:srgbClr val="FFFFFF"/>
                </a:solidFill>
                <a:latin typeface="Trebuchet MS"/>
                <a:cs typeface="Trebuchet MS"/>
              </a:rPr>
              <a:t>t</a:t>
            </a:r>
            <a:r>
              <a:rPr sz="1600" spc="-5" dirty="0">
                <a:solidFill>
                  <a:srgbClr val="FFFFFF"/>
                </a:solidFill>
                <a:latin typeface="Trebuchet MS"/>
                <a:cs typeface="Trebuchet MS"/>
              </a:rPr>
              <a:t>i</a:t>
            </a:r>
            <a:r>
              <a:rPr sz="1600" spc="-15" dirty="0">
                <a:solidFill>
                  <a:srgbClr val="FFFFFF"/>
                </a:solidFill>
                <a:latin typeface="Trebuchet MS"/>
                <a:cs typeface="Trebuchet MS"/>
              </a:rPr>
              <a:t>o</a:t>
            </a: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n</a:t>
            </a:r>
            <a:endParaRPr sz="1600">
              <a:latin typeface="Trebuchet MS"/>
              <a:cs typeface="Trebuchet MS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4680082" y="5911739"/>
            <a:ext cx="772160" cy="38735"/>
          </a:xfrm>
          <a:custGeom>
            <a:avLst/>
            <a:gdLst/>
            <a:ahLst/>
            <a:cxnLst/>
            <a:rect l="l" t="t" r="r" b="b"/>
            <a:pathLst>
              <a:path w="772160" h="38735">
                <a:moveTo>
                  <a:pt x="772149" y="0"/>
                </a:moveTo>
                <a:lnTo>
                  <a:pt x="733879" y="7353"/>
                </a:lnTo>
                <a:lnTo>
                  <a:pt x="695503" y="13932"/>
                </a:lnTo>
                <a:lnTo>
                  <a:pt x="657031" y="19738"/>
                </a:lnTo>
                <a:lnTo>
                  <a:pt x="618477" y="24769"/>
                </a:lnTo>
                <a:lnTo>
                  <a:pt x="579852" y="29026"/>
                </a:lnTo>
                <a:lnTo>
                  <a:pt x="541167" y="32509"/>
                </a:lnTo>
                <a:lnTo>
                  <a:pt x="502436" y="35218"/>
                </a:lnTo>
                <a:lnTo>
                  <a:pt x="463668" y="37153"/>
                </a:lnTo>
                <a:lnTo>
                  <a:pt x="424877" y="38314"/>
                </a:lnTo>
                <a:lnTo>
                  <a:pt x="386074" y="38701"/>
                </a:lnTo>
                <a:lnTo>
                  <a:pt x="347272" y="38314"/>
                </a:lnTo>
                <a:lnTo>
                  <a:pt x="308481" y="37153"/>
                </a:lnTo>
                <a:lnTo>
                  <a:pt x="269713" y="35218"/>
                </a:lnTo>
                <a:lnTo>
                  <a:pt x="230981" y="32509"/>
                </a:lnTo>
                <a:lnTo>
                  <a:pt x="192297" y="29026"/>
                </a:lnTo>
                <a:lnTo>
                  <a:pt x="153672" y="24769"/>
                </a:lnTo>
                <a:lnTo>
                  <a:pt x="115117" y="19738"/>
                </a:lnTo>
                <a:lnTo>
                  <a:pt x="76646" y="13932"/>
                </a:lnTo>
                <a:lnTo>
                  <a:pt x="38270" y="7353"/>
                </a:lnTo>
                <a:lnTo>
                  <a:pt x="0" y="0"/>
                </a:lnTo>
              </a:path>
            </a:pathLst>
          </a:custGeom>
          <a:ln w="12191">
            <a:solidFill>
              <a:srgbClr val="8FC22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173729" y="5092446"/>
            <a:ext cx="1498600" cy="974090"/>
          </a:xfrm>
          <a:custGeom>
            <a:avLst/>
            <a:gdLst/>
            <a:ahLst/>
            <a:cxnLst/>
            <a:rect l="l" t="t" r="r" b="b"/>
            <a:pathLst>
              <a:path w="1498600" h="974089">
                <a:moveTo>
                  <a:pt x="1335785" y="0"/>
                </a:moveTo>
                <a:lnTo>
                  <a:pt x="161210" y="3"/>
                </a:lnTo>
                <a:lnTo>
                  <a:pt x="118308" y="6028"/>
                </a:lnTo>
                <a:lnTo>
                  <a:pt x="79785" y="22499"/>
                </a:lnTo>
                <a:lnTo>
                  <a:pt x="47167" y="47887"/>
                </a:lnTo>
                <a:lnTo>
                  <a:pt x="21980" y="80669"/>
                </a:lnTo>
                <a:lnTo>
                  <a:pt x="5749" y="119317"/>
                </a:lnTo>
                <a:lnTo>
                  <a:pt x="0" y="162305"/>
                </a:lnTo>
                <a:lnTo>
                  <a:pt x="3" y="812624"/>
                </a:lnTo>
                <a:lnTo>
                  <a:pt x="6028" y="855517"/>
                </a:lnTo>
                <a:lnTo>
                  <a:pt x="22497" y="894037"/>
                </a:lnTo>
                <a:lnTo>
                  <a:pt x="47885" y="926657"/>
                </a:lnTo>
                <a:lnTo>
                  <a:pt x="80666" y="951848"/>
                </a:lnTo>
                <a:lnTo>
                  <a:pt x="119315" y="968084"/>
                </a:lnTo>
                <a:lnTo>
                  <a:pt x="162305" y="973835"/>
                </a:lnTo>
                <a:lnTo>
                  <a:pt x="1336881" y="973832"/>
                </a:lnTo>
                <a:lnTo>
                  <a:pt x="1379783" y="967805"/>
                </a:lnTo>
                <a:lnTo>
                  <a:pt x="1418306" y="951331"/>
                </a:lnTo>
                <a:lnTo>
                  <a:pt x="1450924" y="925938"/>
                </a:lnTo>
                <a:lnTo>
                  <a:pt x="1476111" y="893155"/>
                </a:lnTo>
                <a:lnTo>
                  <a:pt x="1492342" y="854510"/>
                </a:lnTo>
                <a:lnTo>
                  <a:pt x="1498091" y="811529"/>
                </a:lnTo>
                <a:lnTo>
                  <a:pt x="1498088" y="161210"/>
                </a:lnTo>
                <a:lnTo>
                  <a:pt x="1492063" y="118310"/>
                </a:lnTo>
                <a:lnTo>
                  <a:pt x="1475594" y="79787"/>
                </a:lnTo>
                <a:lnTo>
                  <a:pt x="1450206" y="47169"/>
                </a:lnTo>
                <a:lnTo>
                  <a:pt x="1417425" y="21981"/>
                </a:lnTo>
                <a:lnTo>
                  <a:pt x="1378776" y="5749"/>
                </a:lnTo>
                <a:lnTo>
                  <a:pt x="1335785" y="0"/>
                </a:lnTo>
                <a:close/>
              </a:path>
            </a:pathLst>
          </a:custGeom>
          <a:solidFill>
            <a:srgbClr val="8FC2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173729" y="5092446"/>
            <a:ext cx="1498600" cy="974090"/>
          </a:xfrm>
          <a:custGeom>
            <a:avLst/>
            <a:gdLst/>
            <a:ahLst/>
            <a:cxnLst/>
            <a:rect l="l" t="t" r="r" b="b"/>
            <a:pathLst>
              <a:path w="1498600" h="974089">
                <a:moveTo>
                  <a:pt x="0" y="162305"/>
                </a:moveTo>
                <a:lnTo>
                  <a:pt x="5749" y="119317"/>
                </a:lnTo>
                <a:lnTo>
                  <a:pt x="21980" y="80669"/>
                </a:lnTo>
                <a:lnTo>
                  <a:pt x="47167" y="47887"/>
                </a:lnTo>
                <a:lnTo>
                  <a:pt x="79785" y="22499"/>
                </a:lnTo>
                <a:lnTo>
                  <a:pt x="118308" y="6028"/>
                </a:lnTo>
                <a:lnTo>
                  <a:pt x="161210" y="3"/>
                </a:lnTo>
                <a:lnTo>
                  <a:pt x="1335785" y="0"/>
                </a:lnTo>
                <a:lnTo>
                  <a:pt x="1350504" y="657"/>
                </a:lnTo>
                <a:lnTo>
                  <a:pt x="1392217" y="10071"/>
                </a:lnTo>
                <a:lnTo>
                  <a:pt x="1429079" y="29457"/>
                </a:lnTo>
                <a:lnTo>
                  <a:pt x="1459565" y="57292"/>
                </a:lnTo>
                <a:lnTo>
                  <a:pt x="1482150" y="92048"/>
                </a:lnTo>
                <a:lnTo>
                  <a:pt x="1495307" y="132199"/>
                </a:lnTo>
                <a:lnTo>
                  <a:pt x="1498091" y="811529"/>
                </a:lnTo>
                <a:lnTo>
                  <a:pt x="1497434" y="826244"/>
                </a:lnTo>
                <a:lnTo>
                  <a:pt x="1488021" y="867949"/>
                </a:lnTo>
                <a:lnTo>
                  <a:pt x="1468635" y="904810"/>
                </a:lnTo>
                <a:lnTo>
                  <a:pt x="1440802" y="935299"/>
                </a:lnTo>
                <a:lnTo>
                  <a:pt x="1406046" y="957889"/>
                </a:lnTo>
                <a:lnTo>
                  <a:pt x="1365894" y="971050"/>
                </a:lnTo>
                <a:lnTo>
                  <a:pt x="162305" y="973835"/>
                </a:lnTo>
                <a:lnTo>
                  <a:pt x="147587" y="973178"/>
                </a:lnTo>
                <a:lnTo>
                  <a:pt x="105874" y="963762"/>
                </a:lnTo>
                <a:lnTo>
                  <a:pt x="69012" y="944371"/>
                </a:lnTo>
                <a:lnTo>
                  <a:pt x="38526" y="916533"/>
                </a:lnTo>
                <a:lnTo>
                  <a:pt x="15941" y="881777"/>
                </a:lnTo>
                <a:lnTo>
                  <a:pt x="2784" y="841630"/>
                </a:lnTo>
                <a:lnTo>
                  <a:pt x="0" y="162305"/>
                </a:lnTo>
                <a:close/>
              </a:path>
            </a:pathLst>
          </a:custGeom>
          <a:ln w="198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3363597" y="5358811"/>
            <a:ext cx="1116965" cy="440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0979" marR="5080" indent="-208915">
              <a:lnSpc>
                <a:spcPts val="1670"/>
              </a:lnSpc>
            </a:pP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Opport</a:t>
            </a:r>
            <a:r>
              <a:rPr sz="1600" spc="-5" dirty="0">
                <a:solidFill>
                  <a:srgbClr val="FFFFFF"/>
                </a:solidFill>
                <a:latin typeface="Trebuchet MS"/>
                <a:cs typeface="Trebuchet MS"/>
              </a:rPr>
              <a:t>u</a:t>
            </a:r>
            <a:r>
              <a:rPr sz="1600" spc="-15" dirty="0">
                <a:solidFill>
                  <a:srgbClr val="FFFFFF"/>
                </a:solidFill>
                <a:latin typeface="Trebuchet MS"/>
                <a:cs typeface="Trebuchet MS"/>
              </a:rPr>
              <a:t>n</a:t>
            </a:r>
            <a:r>
              <a:rPr sz="1600" spc="-5" dirty="0">
                <a:solidFill>
                  <a:srgbClr val="FFFFFF"/>
                </a:solidFill>
                <a:latin typeface="Trebuchet MS"/>
                <a:cs typeface="Trebuchet MS"/>
              </a:rPr>
              <a:t>i</a:t>
            </a:r>
            <a:r>
              <a:rPr sz="1600" spc="-15" dirty="0">
                <a:solidFill>
                  <a:srgbClr val="FFFFFF"/>
                </a:solidFill>
                <a:latin typeface="Trebuchet MS"/>
                <a:cs typeface="Trebuchet MS"/>
              </a:rPr>
              <a:t>ty</a:t>
            </a:r>
            <a:r>
              <a:rPr sz="16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-195" dirty="0">
                <a:solidFill>
                  <a:srgbClr val="FFFFFF"/>
                </a:solidFill>
                <a:latin typeface="Trebuchet MS"/>
                <a:cs typeface="Trebuchet MS"/>
              </a:rPr>
              <a:t>T</a:t>
            </a: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ra</a:t>
            </a:r>
            <a:r>
              <a:rPr sz="1600" spc="-15" dirty="0">
                <a:solidFill>
                  <a:srgbClr val="FFFFFF"/>
                </a:solidFill>
                <a:latin typeface="Trebuchet MS"/>
                <a:cs typeface="Trebuchet MS"/>
              </a:rPr>
              <a:t>ck</a:t>
            </a:r>
            <a:r>
              <a:rPr sz="1600" spc="-5" dirty="0">
                <a:solidFill>
                  <a:srgbClr val="FFFFFF"/>
                </a:solidFill>
                <a:latin typeface="Trebuchet MS"/>
                <a:cs typeface="Trebuchet MS"/>
              </a:rPr>
              <a:t>e</a:t>
            </a: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r</a:t>
            </a:r>
            <a:endParaRPr sz="1600">
              <a:latin typeface="Trebuchet MS"/>
              <a:cs typeface="Trebuchet MS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3121307" y="3903976"/>
            <a:ext cx="325120" cy="1177925"/>
          </a:xfrm>
          <a:custGeom>
            <a:avLst/>
            <a:gdLst/>
            <a:ahLst/>
            <a:cxnLst/>
            <a:rect l="l" t="t" r="r" b="b"/>
            <a:pathLst>
              <a:path w="325120" h="1177925">
                <a:moveTo>
                  <a:pt x="324578" y="1177552"/>
                </a:moveTo>
                <a:lnTo>
                  <a:pt x="290831" y="1124894"/>
                </a:lnTo>
                <a:lnTo>
                  <a:pt x="258865" y="1071309"/>
                </a:lnTo>
                <a:lnTo>
                  <a:pt x="228693" y="1016842"/>
                </a:lnTo>
                <a:lnTo>
                  <a:pt x="200327" y="961537"/>
                </a:lnTo>
                <a:lnTo>
                  <a:pt x="173779" y="905442"/>
                </a:lnTo>
                <a:lnTo>
                  <a:pt x="149064" y="848600"/>
                </a:lnTo>
                <a:lnTo>
                  <a:pt x="126193" y="791058"/>
                </a:lnTo>
                <a:lnTo>
                  <a:pt x="105179" y="732861"/>
                </a:lnTo>
                <a:lnTo>
                  <a:pt x="86036" y="674055"/>
                </a:lnTo>
                <a:lnTo>
                  <a:pt x="68775" y="614685"/>
                </a:lnTo>
                <a:lnTo>
                  <a:pt x="53410" y="554797"/>
                </a:lnTo>
                <a:lnTo>
                  <a:pt x="39953" y="494436"/>
                </a:lnTo>
                <a:lnTo>
                  <a:pt x="28417" y="433649"/>
                </a:lnTo>
                <a:lnTo>
                  <a:pt x="18815" y="372479"/>
                </a:lnTo>
                <a:lnTo>
                  <a:pt x="11159" y="310974"/>
                </a:lnTo>
                <a:lnTo>
                  <a:pt x="5463" y="249178"/>
                </a:lnTo>
                <a:lnTo>
                  <a:pt x="1739" y="187137"/>
                </a:lnTo>
                <a:lnTo>
                  <a:pt x="0" y="124897"/>
                </a:lnTo>
                <a:lnTo>
                  <a:pt x="258" y="62502"/>
                </a:lnTo>
                <a:lnTo>
                  <a:pt x="2527" y="0"/>
                </a:lnTo>
              </a:path>
            </a:pathLst>
          </a:custGeom>
          <a:ln w="12191">
            <a:solidFill>
              <a:srgbClr val="8FC22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466594" y="2917698"/>
            <a:ext cx="1499870" cy="974090"/>
          </a:xfrm>
          <a:custGeom>
            <a:avLst/>
            <a:gdLst/>
            <a:ahLst/>
            <a:cxnLst/>
            <a:rect l="l" t="t" r="r" b="b"/>
            <a:pathLst>
              <a:path w="1499870" h="974089">
                <a:moveTo>
                  <a:pt x="1337309" y="0"/>
                </a:moveTo>
                <a:lnTo>
                  <a:pt x="161210" y="3"/>
                </a:lnTo>
                <a:lnTo>
                  <a:pt x="118310" y="6028"/>
                </a:lnTo>
                <a:lnTo>
                  <a:pt x="79787" y="22497"/>
                </a:lnTo>
                <a:lnTo>
                  <a:pt x="47169" y="47885"/>
                </a:lnTo>
                <a:lnTo>
                  <a:pt x="21981" y="80666"/>
                </a:lnTo>
                <a:lnTo>
                  <a:pt x="5749" y="119315"/>
                </a:lnTo>
                <a:lnTo>
                  <a:pt x="0" y="162305"/>
                </a:lnTo>
                <a:lnTo>
                  <a:pt x="3" y="812625"/>
                </a:lnTo>
                <a:lnTo>
                  <a:pt x="6028" y="855525"/>
                </a:lnTo>
                <a:lnTo>
                  <a:pt x="22499" y="894048"/>
                </a:lnTo>
                <a:lnTo>
                  <a:pt x="47887" y="926666"/>
                </a:lnTo>
                <a:lnTo>
                  <a:pt x="80669" y="951854"/>
                </a:lnTo>
                <a:lnTo>
                  <a:pt x="119317" y="968086"/>
                </a:lnTo>
                <a:lnTo>
                  <a:pt x="162305" y="973835"/>
                </a:lnTo>
                <a:lnTo>
                  <a:pt x="1338405" y="973832"/>
                </a:lnTo>
                <a:lnTo>
                  <a:pt x="1381307" y="967807"/>
                </a:lnTo>
                <a:lnTo>
                  <a:pt x="1419830" y="951336"/>
                </a:lnTo>
                <a:lnTo>
                  <a:pt x="1452448" y="925948"/>
                </a:lnTo>
                <a:lnTo>
                  <a:pt x="1477635" y="893166"/>
                </a:lnTo>
                <a:lnTo>
                  <a:pt x="1493866" y="854518"/>
                </a:lnTo>
                <a:lnTo>
                  <a:pt x="1499615" y="811529"/>
                </a:lnTo>
                <a:lnTo>
                  <a:pt x="1499612" y="161210"/>
                </a:lnTo>
                <a:lnTo>
                  <a:pt x="1493587" y="118308"/>
                </a:lnTo>
                <a:lnTo>
                  <a:pt x="1477118" y="79785"/>
                </a:lnTo>
                <a:lnTo>
                  <a:pt x="1451730" y="47167"/>
                </a:lnTo>
                <a:lnTo>
                  <a:pt x="1418949" y="21980"/>
                </a:lnTo>
                <a:lnTo>
                  <a:pt x="1380300" y="5749"/>
                </a:lnTo>
                <a:lnTo>
                  <a:pt x="1337309" y="0"/>
                </a:lnTo>
                <a:close/>
              </a:path>
            </a:pathLst>
          </a:custGeom>
          <a:solidFill>
            <a:srgbClr val="8FC2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466594" y="2917698"/>
            <a:ext cx="1499870" cy="974090"/>
          </a:xfrm>
          <a:custGeom>
            <a:avLst/>
            <a:gdLst/>
            <a:ahLst/>
            <a:cxnLst/>
            <a:rect l="l" t="t" r="r" b="b"/>
            <a:pathLst>
              <a:path w="1499870" h="974089">
                <a:moveTo>
                  <a:pt x="0" y="162305"/>
                </a:moveTo>
                <a:lnTo>
                  <a:pt x="5749" y="119315"/>
                </a:lnTo>
                <a:lnTo>
                  <a:pt x="21981" y="80666"/>
                </a:lnTo>
                <a:lnTo>
                  <a:pt x="47169" y="47885"/>
                </a:lnTo>
                <a:lnTo>
                  <a:pt x="79787" y="22497"/>
                </a:lnTo>
                <a:lnTo>
                  <a:pt x="118310" y="6028"/>
                </a:lnTo>
                <a:lnTo>
                  <a:pt x="161210" y="3"/>
                </a:lnTo>
                <a:lnTo>
                  <a:pt x="1337309" y="0"/>
                </a:lnTo>
                <a:lnTo>
                  <a:pt x="1352028" y="657"/>
                </a:lnTo>
                <a:lnTo>
                  <a:pt x="1393741" y="10070"/>
                </a:lnTo>
                <a:lnTo>
                  <a:pt x="1430603" y="29456"/>
                </a:lnTo>
                <a:lnTo>
                  <a:pt x="1461089" y="57289"/>
                </a:lnTo>
                <a:lnTo>
                  <a:pt x="1483674" y="92045"/>
                </a:lnTo>
                <a:lnTo>
                  <a:pt x="1496831" y="132197"/>
                </a:lnTo>
                <a:lnTo>
                  <a:pt x="1499615" y="811529"/>
                </a:lnTo>
                <a:lnTo>
                  <a:pt x="1498958" y="826247"/>
                </a:lnTo>
                <a:lnTo>
                  <a:pt x="1489545" y="867959"/>
                </a:lnTo>
                <a:lnTo>
                  <a:pt x="1470159" y="904821"/>
                </a:lnTo>
                <a:lnTo>
                  <a:pt x="1442326" y="935307"/>
                </a:lnTo>
                <a:lnTo>
                  <a:pt x="1407570" y="957893"/>
                </a:lnTo>
                <a:lnTo>
                  <a:pt x="1367418" y="971051"/>
                </a:lnTo>
                <a:lnTo>
                  <a:pt x="162305" y="973835"/>
                </a:lnTo>
                <a:lnTo>
                  <a:pt x="147588" y="973178"/>
                </a:lnTo>
                <a:lnTo>
                  <a:pt x="105876" y="963764"/>
                </a:lnTo>
                <a:lnTo>
                  <a:pt x="69014" y="944378"/>
                </a:lnTo>
                <a:lnTo>
                  <a:pt x="38528" y="916543"/>
                </a:lnTo>
                <a:lnTo>
                  <a:pt x="15942" y="881787"/>
                </a:lnTo>
                <a:lnTo>
                  <a:pt x="2784" y="841636"/>
                </a:lnTo>
                <a:lnTo>
                  <a:pt x="0" y="162305"/>
                </a:lnTo>
                <a:close/>
              </a:path>
            </a:pathLst>
          </a:custGeom>
          <a:ln w="198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2864360" y="3183807"/>
            <a:ext cx="702310" cy="440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209" marR="5080" indent="-17145">
              <a:lnSpc>
                <a:spcPts val="1670"/>
              </a:lnSpc>
            </a:pPr>
            <a:r>
              <a:rPr sz="1600" spc="-195" dirty="0">
                <a:solidFill>
                  <a:srgbClr val="FFFFFF"/>
                </a:solidFill>
                <a:latin typeface="Trebuchet MS"/>
                <a:cs typeface="Trebuchet MS"/>
              </a:rPr>
              <a:t>T</a:t>
            </a:r>
            <a:r>
              <a:rPr sz="1600" spc="-10" dirty="0">
                <a:solidFill>
                  <a:srgbClr val="FFFFFF"/>
                </a:solidFill>
                <a:latin typeface="Trebuchet MS"/>
                <a:cs typeface="Trebuchet MS"/>
              </a:rPr>
              <a:t>rouble</a:t>
            </a:r>
            <a:r>
              <a:rPr sz="16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-85" dirty="0">
                <a:solidFill>
                  <a:srgbClr val="FFFFFF"/>
                </a:solidFill>
                <a:latin typeface="Trebuchet MS"/>
                <a:cs typeface="Trebuchet MS"/>
              </a:rPr>
              <a:t>T</a:t>
            </a:r>
            <a:r>
              <a:rPr sz="1600" spc="-15" dirty="0">
                <a:solidFill>
                  <a:srgbClr val="FFFFFF"/>
                </a:solidFill>
                <a:latin typeface="Trebuchet MS"/>
                <a:cs typeface="Trebuchet MS"/>
              </a:rPr>
              <a:t>ick</a:t>
            </a:r>
            <a:r>
              <a:rPr sz="1600" spc="-5" dirty="0">
                <a:solidFill>
                  <a:srgbClr val="FFFFFF"/>
                </a:solidFill>
                <a:latin typeface="Trebuchet MS"/>
                <a:cs typeface="Trebuchet MS"/>
              </a:rPr>
              <a:t>e</a:t>
            </a:r>
            <a:r>
              <a:rPr sz="1600" spc="-15" dirty="0">
                <a:solidFill>
                  <a:srgbClr val="FFFFFF"/>
                </a:solidFill>
                <a:latin typeface="Trebuchet MS"/>
                <a:cs typeface="Trebuchet MS"/>
              </a:rPr>
              <a:t>ts</a:t>
            </a:r>
            <a:endParaRPr sz="1600">
              <a:latin typeface="Trebuchet MS"/>
              <a:cs typeface="Trebuchet MS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3460363" y="2215012"/>
            <a:ext cx="846455" cy="693420"/>
          </a:xfrm>
          <a:custGeom>
            <a:avLst/>
            <a:gdLst/>
            <a:ahLst/>
            <a:cxnLst/>
            <a:rect l="l" t="t" r="r" b="b"/>
            <a:pathLst>
              <a:path w="846454" h="693419">
                <a:moveTo>
                  <a:pt x="0" y="693023"/>
                </a:moveTo>
                <a:lnTo>
                  <a:pt x="32115" y="647446"/>
                </a:lnTo>
                <a:lnTo>
                  <a:pt x="65459" y="602889"/>
                </a:lnTo>
                <a:lnTo>
                  <a:pt x="100006" y="559376"/>
                </a:lnTo>
                <a:lnTo>
                  <a:pt x="135729" y="516927"/>
                </a:lnTo>
                <a:lnTo>
                  <a:pt x="172604" y="475563"/>
                </a:lnTo>
                <a:lnTo>
                  <a:pt x="210603" y="435307"/>
                </a:lnTo>
                <a:lnTo>
                  <a:pt x="249701" y="396180"/>
                </a:lnTo>
                <a:lnTo>
                  <a:pt x="289872" y="358202"/>
                </a:lnTo>
                <a:lnTo>
                  <a:pt x="331089" y="321396"/>
                </a:lnTo>
                <a:lnTo>
                  <a:pt x="373326" y="285784"/>
                </a:lnTo>
                <a:lnTo>
                  <a:pt x="416558" y="251386"/>
                </a:lnTo>
                <a:lnTo>
                  <a:pt x="460758" y="218224"/>
                </a:lnTo>
                <a:lnTo>
                  <a:pt x="505901" y="186319"/>
                </a:lnTo>
                <a:lnTo>
                  <a:pt x="551960" y="155693"/>
                </a:lnTo>
                <a:lnTo>
                  <a:pt x="598909" y="126368"/>
                </a:lnTo>
                <a:lnTo>
                  <a:pt x="646722" y="98365"/>
                </a:lnTo>
                <a:lnTo>
                  <a:pt x="695373" y="71705"/>
                </a:lnTo>
                <a:lnTo>
                  <a:pt x="744836" y="46410"/>
                </a:lnTo>
                <a:lnTo>
                  <a:pt x="795085" y="22501"/>
                </a:lnTo>
                <a:lnTo>
                  <a:pt x="846094" y="0"/>
                </a:lnTo>
              </a:path>
            </a:pathLst>
          </a:custGeom>
          <a:ln w="12191">
            <a:solidFill>
              <a:srgbClr val="8FC22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146541" y="1269492"/>
            <a:ext cx="3848830" cy="232867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001104" y="1415034"/>
            <a:ext cx="582063" cy="218309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8001031" y="1269492"/>
            <a:ext cx="3994785" cy="2329180"/>
          </a:xfrm>
          <a:custGeom>
            <a:avLst/>
            <a:gdLst/>
            <a:ahLst/>
            <a:cxnLst/>
            <a:rect l="l" t="t" r="r" b="b"/>
            <a:pathLst>
              <a:path w="3994784" h="2329179">
                <a:moveTo>
                  <a:pt x="291052" y="2037587"/>
                </a:moveTo>
                <a:lnTo>
                  <a:pt x="291052" y="145541"/>
                </a:lnTo>
                <a:lnTo>
                  <a:pt x="291784" y="130844"/>
                </a:lnTo>
                <a:lnTo>
                  <a:pt x="302209" y="89547"/>
                </a:lnTo>
                <a:lnTo>
                  <a:pt x="323497" y="53919"/>
                </a:lnTo>
                <a:lnTo>
                  <a:pt x="353746" y="25859"/>
                </a:lnTo>
                <a:lnTo>
                  <a:pt x="391055" y="7264"/>
                </a:lnTo>
                <a:lnTo>
                  <a:pt x="433523" y="31"/>
                </a:lnTo>
                <a:lnTo>
                  <a:pt x="3848830" y="0"/>
                </a:lnTo>
                <a:lnTo>
                  <a:pt x="3863527" y="732"/>
                </a:lnTo>
                <a:lnTo>
                  <a:pt x="3904824" y="11153"/>
                </a:lnTo>
                <a:lnTo>
                  <a:pt x="3940452" y="32435"/>
                </a:lnTo>
                <a:lnTo>
                  <a:pt x="3968512" y="62680"/>
                </a:lnTo>
                <a:lnTo>
                  <a:pt x="3987107" y="99991"/>
                </a:lnTo>
                <a:lnTo>
                  <a:pt x="3994340" y="142470"/>
                </a:lnTo>
                <a:lnTo>
                  <a:pt x="3993628" y="157538"/>
                </a:lnTo>
                <a:lnTo>
                  <a:pt x="3983432" y="199648"/>
                </a:lnTo>
                <a:lnTo>
                  <a:pt x="3962573" y="235776"/>
                </a:lnTo>
                <a:lnTo>
                  <a:pt x="3932889" y="264192"/>
                </a:lnTo>
                <a:lnTo>
                  <a:pt x="3896222" y="283169"/>
                </a:lnTo>
                <a:lnTo>
                  <a:pt x="3854408" y="290979"/>
                </a:lnTo>
                <a:lnTo>
                  <a:pt x="3703288" y="291083"/>
                </a:lnTo>
                <a:lnTo>
                  <a:pt x="3703288" y="2183129"/>
                </a:lnTo>
                <a:lnTo>
                  <a:pt x="3696908" y="2225883"/>
                </a:lnTo>
                <a:lnTo>
                  <a:pt x="3679036" y="2263609"/>
                </a:lnTo>
                <a:lnTo>
                  <a:pt x="3651567" y="2294406"/>
                </a:lnTo>
                <a:lnTo>
                  <a:pt x="3616401" y="2316373"/>
                </a:lnTo>
                <a:lnTo>
                  <a:pt x="3575434" y="2327608"/>
                </a:lnTo>
                <a:lnTo>
                  <a:pt x="145510" y="2328671"/>
                </a:lnTo>
                <a:lnTo>
                  <a:pt x="130817" y="2327939"/>
                </a:lnTo>
                <a:lnTo>
                  <a:pt x="89528" y="2317514"/>
                </a:lnTo>
                <a:lnTo>
                  <a:pt x="53900" y="2296226"/>
                </a:lnTo>
                <a:lnTo>
                  <a:pt x="25836" y="2265977"/>
                </a:lnTo>
                <a:lnTo>
                  <a:pt x="7235" y="2228668"/>
                </a:lnTo>
                <a:lnTo>
                  <a:pt x="0" y="2186200"/>
                </a:lnTo>
                <a:lnTo>
                  <a:pt x="711" y="2171127"/>
                </a:lnTo>
                <a:lnTo>
                  <a:pt x="10912" y="2129009"/>
                </a:lnTo>
                <a:lnTo>
                  <a:pt x="31777" y="2092882"/>
                </a:lnTo>
                <a:lnTo>
                  <a:pt x="61464" y="2064470"/>
                </a:lnTo>
                <a:lnTo>
                  <a:pt x="98130" y="2045499"/>
                </a:lnTo>
                <a:lnTo>
                  <a:pt x="139934" y="2037692"/>
                </a:lnTo>
                <a:lnTo>
                  <a:pt x="291052" y="2037587"/>
                </a:lnTo>
                <a:close/>
              </a:path>
            </a:pathLst>
          </a:custGeom>
          <a:ln w="12191">
            <a:solidFill>
              <a:srgbClr val="E6B81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8365116" y="1269492"/>
            <a:ext cx="218440" cy="291465"/>
          </a:xfrm>
          <a:custGeom>
            <a:avLst/>
            <a:gdLst/>
            <a:ahLst/>
            <a:cxnLst/>
            <a:rect l="l" t="t" r="r" b="b"/>
            <a:pathLst>
              <a:path w="218440" h="291465">
                <a:moveTo>
                  <a:pt x="72508" y="0"/>
                </a:moveTo>
                <a:lnTo>
                  <a:pt x="115274" y="6379"/>
                </a:lnTo>
                <a:lnTo>
                  <a:pt x="153002" y="24251"/>
                </a:lnTo>
                <a:lnTo>
                  <a:pt x="183795" y="51720"/>
                </a:lnTo>
                <a:lnTo>
                  <a:pt x="205756" y="86886"/>
                </a:lnTo>
                <a:lnTo>
                  <a:pt x="216987" y="127853"/>
                </a:lnTo>
                <a:lnTo>
                  <a:pt x="218019" y="142470"/>
                </a:lnTo>
                <a:lnTo>
                  <a:pt x="217307" y="157538"/>
                </a:lnTo>
                <a:lnTo>
                  <a:pt x="207111" y="199648"/>
                </a:lnTo>
                <a:lnTo>
                  <a:pt x="186251" y="235776"/>
                </a:lnTo>
                <a:lnTo>
                  <a:pt x="156568" y="264192"/>
                </a:lnTo>
                <a:lnTo>
                  <a:pt x="119900" y="283169"/>
                </a:lnTo>
                <a:lnTo>
                  <a:pt x="78087" y="290979"/>
                </a:lnTo>
                <a:lnTo>
                  <a:pt x="62394" y="289674"/>
                </a:lnTo>
                <a:lnTo>
                  <a:pt x="23918" y="271686"/>
                </a:lnTo>
                <a:lnTo>
                  <a:pt x="2458" y="237904"/>
                </a:lnTo>
                <a:lnTo>
                  <a:pt x="0" y="224316"/>
                </a:lnTo>
                <a:lnTo>
                  <a:pt x="1248" y="208549"/>
                </a:lnTo>
                <a:lnTo>
                  <a:pt x="19024" y="169936"/>
                </a:lnTo>
                <a:lnTo>
                  <a:pt x="52564" y="148349"/>
                </a:lnTo>
                <a:lnTo>
                  <a:pt x="218050" y="145541"/>
                </a:lnTo>
              </a:path>
            </a:pathLst>
          </a:custGeom>
          <a:ln w="12191">
            <a:solidFill>
              <a:srgbClr val="E6B81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437626" y="1560576"/>
            <a:ext cx="3267075" cy="0"/>
          </a:xfrm>
          <a:custGeom>
            <a:avLst/>
            <a:gdLst/>
            <a:ahLst/>
            <a:cxnLst/>
            <a:rect l="l" t="t" r="r" b="b"/>
            <a:pathLst>
              <a:path w="3267075">
                <a:moveTo>
                  <a:pt x="3266693" y="0"/>
                </a:moveTo>
                <a:lnTo>
                  <a:pt x="0" y="0"/>
                </a:lnTo>
              </a:path>
            </a:pathLst>
          </a:custGeom>
          <a:ln w="12191">
            <a:solidFill>
              <a:srgbClr val="E6B81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8146541" y="3307079"/>
            <a:ext cx="146050" cy="146050"/>
          </a:xfrm>
          <a:custGeom>
            <a:avLst/>
            <a:gdLst/>
            <a:ahLst/>
            <a:cxnLst/>
            <a:rect l="l" t="t" r="r" b="b"/>
            <a:pathLst>
              <a:path w="146050" h="146050">
                <a:moveTo>
                  <a:pt x="0" y="0"/>
                </a:moveTo>
                <a:lnTo>
                  <a:pt x="40224" y="12144"/>
                </a:lnTo>
                <a:lnTo>
                  <a:pt x="66627" y="43469"/>
                </a:lnTo>
                <a:lnTo>
                  <a:pt x="72770" y="71223"/>
                </a:lnTo>
                <a:lnTo>
                  <a:pt x="71361" y="86038"/>
                </a:lnTo>
                <a:lnTo>
                  <a:pt x="52361" y="123063"/>
                </a:lnTo>
                <a:lnTo>
                  <a:pt x="16966" y="143541"/>
                </a:lnTo>
                <a:lnTo>
                  <a:pt x="2806" y="145488"/>
                </a:lnTo>
                <a:lnTo>
                  <a:pt x="145541" y="145541"/>
                </a:lnTo>
              </a:path>
            </a:pathLst>
          </a:custGeom>
          <a:ln w="12191">
            <a:solidFill>
              <a:srgbClr val="E6B81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8146541" y="3307079"/>
            <a:ext cx="146050" cy="291465"/>
          </a:xfrm>
          <a:custGeom>
            <a:avLst/>
            <a:gdLst/>
            <a:ahLst/>
            <a:cxnLst/>
            <a:rect l="l" t="t" r="r" b="b"/>
            <a:pathLst>
              <a:path w="146050" h="291464">
                <a:moveTo>
                  <a:pt x="0" y="291083"/>
                </a:moveTo>
                <a:lnTo>
                  <a:pt x="42765" y="284702"/>
                </a:lnTo>
                <a:lnTo>
                  <a:pt x="80493" y="266824"/>
                </a:lnTo>
                <a:lnTo>
                  <a:pt x="111286" y="239351"/>
                </a:lnTo>
                <a:lnTo>
                  <a:pt x="133247" y="204184"/>
                </a:lnTo>
                <a:lnTo>
                  <a:pt x="144478" y="163224"/>
                </a:lnTo>
                <a:lnTo>
                  <a:pt x="145510" y="148612"/>
                </a:lnTo>
                <a:lnTo>
                  <a:pt x="145541" y="0"/>
                </a:lnTo>
              </a:path>
            </a:pathLst>
          </a:custGeom>
          <a:ln w="12191">
            <a:solidFill>
              <a:srgbClr val="E6B81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8372100" y="1846462"/>
            <a:ext cx="2820670" cy="13519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9085" indent="-286385">
              <a:lnSpc>
                <a:spcPct val="100000"/>
              </a:lnSpc>
              <a:buFont typeface="Wingdings"/>
              <a:buChar char=""/>
              <a:tabLst>
                <a:tab pos="299720" algn="l"/>
              </a:tabLst>
            </a:pPr>
            <a:r>
              <a:rPr sz="1800" dirty="0">
                <a:latin typeface="Trebuchet MS"/>
                <a:cs typeface="Trebuchet MS"/>
              </a:rPr>
              <a:t>Sales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rebuchet MS"/>
                <a:cs typeface="Trebuchet MS"/>
              </a:rPr>
              <a:t>Fo</a:t>
            </a:r>
            <a:r>
              <a:rPr sz="1800" spc="-20" dirty="0">
                <a:latin typeface="Trebuchet MS"/>
                <a:cs typeface="Trebuchet MS"/>
              </a:rPr>
              <a:t>r</a:t>
            </a:r>
            <a:r>
              <a:rPr sz="1800" spc="-5" dirty="0">
                <a:latin typeface="Trebuchet MS"/>
                <a:cs typeface="Trebuchet MS"/>
              </a:rPr>
              <a:t>c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rebuchet MS"/>
                <a:cs typeface="Trebuchet MS"/>
              </a:rPr>
              <a:t>A</a:t>
            </a:r>
            <a:r>
              <a:rPr sz="1800" spc="-5" dirty="0">
                <a:latin typeface="Trebuchet MS"/>
                <a:cs typeface="Trebuchet MS"/>
              </a:rPr>
              <a:t>ut</a:t>
            </a:r>
            <a:r>
              <a:rPr sz="1800" spc="-15" dirty="0">
                <a:latin typeface="Trebuchet MS"/>
                <a:cs typeface="Trebuchet MS"/>
              </a:rPr>
              <a:t>o</a:t>
            </a:r>
            <a:r>
              <a:rPr sz="1800" dirty="0">
                <a:latin typeface="Trebuchet MS"/>
                <a:cs typeface="Trebuchet MS"/>
              </a:rPr>
              <a:t>m</a:t>
            </a:r>
            <a:r>
              <a:rPr sz="1800" spc="-5" dirty="0">
                <a:latin typeface="Trebuchet MS"/>
                <a:cs typeface="Trebuchet MS"/>
              </a:rPr>
              <a:t>atio</a:t>
            </a:r>
            <a:r>
              <a:rPr sz="1800" dirty="0">
                <a:latin typeface="Trebuchet MS"/>
                <a:cs typeface="Trebuchet MS"/>
              </a:rPr>
              <a:t>n</a:t>
            </a:r>
            <a:endParaRPr sz="1800">
              <a:latin typeface="Trebuchet MS"/>
              <a:cs typeface="Trebuchet MS"/>
            </a:endParaRPr>
          </a:p>
          <a:p>
            <a:pPr marL="299085" indent="-286385">
              <a:lnSpc>
                <a:spcPct val="100000"/>
              </a:lnSpc>
              <a:buFont typeface="Wingdings"/>
              <a:buChar char=""/>
              <a:tabLst>
                <a:tab pos="299720" algn="l"/>
              </a:tabLst>
            </a:pPr>
            <a:r>
              <a:rPr sz="1800" spc="-5" dirty="0">
                <a:latin typeface="Trebuchet MS"/>
                <a:cs typeface="Trebuchet MS"/>
              </a:rPr>
              <a:t>Cu</a:t>
            </a:r>
            <a:r>
              <a:rPr sz="1800" spc="5" dirty="0">
                <a:latin typeface="Trebuchet MS"/>
                <a:cs typeface="Trebuchet MS"/>
              </a:rPr>
              <a:t>s</a:t>
            </a:r>
            <a:r>
              <a:rPr sz="1800" spc="-5" dirty="0">
                <a:latin typeface="Trebuchet MS"/>
                <a:cs typeface="Trebuchet MS"/>
              </a:rPr>
              <a:t>t</a:t>
            </a:r>
            <a:r>
              <a:rPr sz="1800" spc="-15" dirty="0">
                <a:latin typeface="Trebuchet MS"/>
                <a:cs typeface="Trebuchet MS"/>
              </a:rPr>
              <a:t>o</a:t>
            </a:r>
            <a:r>
              <a:rPr sz="1800" dirty="0">
                <a:latin typeface="Trebuchet MS"/>
                <a:cs typeface="Trebuchet MS"/>
              </a:rPr>
              <a:t>m</a:t>
            </a:r>
            <a:r>
              <a:rPr sz="1800" spc="-5" dirty="0">
                <a:latin typeface="Trebuchet MS"/>
                <a:cs typeface="Trebuchet MS"/>
              </a:rPr>
              <a:t>e</a:t>
            </a:r>
            <a:r>
              <a:rPr sz="1800" dirty="0">
                <a:latin typeface="Trebuchet MS"/>
                <a:cs typeface="Trebuchet MS"/>
              </a:rPr>
              <a:t>r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rebuchet MS"/>
                <a:cs typeface="Trebuchet MS"/>
              </a:rPr>
              <a:t>Supp</a:t>
            </a:r>
            <a:r>
              <a:rPr sz="1800" spc="-20" dirty="0">
                <a:latin typeface="Trebuchet MS"/>
                <a:cs typeface="Trebuchet MS"/>
              </a:rPr>
              <a:t>o</a:t>
            </a:r>
            <a:r>
              <a:rPr sz="1800" dirty="0">
                <a:latin typeface="Trebuchet MS"/>
                <a:cs typeface="Trebuchet MS"/>
              </a:rPr>
              <a:t>rt</a:t>
            </a:r>
            <a:endParaRPr sz="1800">
              <a:latin typeface="Trebuchet MS"/>
              <a:cs typeface="Trebuchet MS"/>
            </a:endParaRPr>
          </a:p>
          <a:p>
            <a:pPr marL="299085" indent="-286385">
              <a:lnSpc>
                <a:spcPct val="100000"/>
              </a:lnSpc>
              <a:buFont typeface="Wingdings"/>
              <a:buChar char=""/>
              <a:tabLst>
                <a:tab pos="299720" algn="l"/>
              </a:tabLst>
            </a:pPr>
            <a:r>
              <a:rPr sz="1800" spc="-245" dirty="0">
                <a:latin typeface="Trebuchet MS"/>
                <a:cs typeface="Trebuchet MS"/>
              </a:rPr>
              <a:t>T</a:t>
            </a:r>
            <a:r>
              <a:rPr sz="1800" spc="-5" dirty="0">
                <a:latin typeface="Trebuchet MS"/>
                <a:cs typeface="Trebuchet MS"/>
              </a:rPr>
              <a:t>arge</a:t>
            </a:r>
            <a:r>
              <a:rPr sz="1800" dirty="0">
                <a:latin typeface="Trebuchet MS"/>
                <a:cs typeface="Trebuchet MS"/>
              </a:rPr>
              <a:t>t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Li</a:t>
            </a:r>
            <a:r>
              <a:rPr sz="1800" spc="5" dirty="0">
                <a:latin typeface="Trebuchet MS"/>
                <a:cs typeface="Trebuchet MS"/>
              </a:rPr>
              <a:t>s</a:t>
            </a:r>
            <a:r>
              <a:rPr sz="1800" dirty="0">
                <a:latin typeface="Trebuchet MS"/>
                <a:cs typeface="Trebuchet MS"/>
              </a:rPr>
              <a:t>t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rebuchet MS"/>
                <a:cs typeface="Trebuchet MS"/>
              </a:rPr>
              <a:t>f</a:t>
            </a:r>
            <a:r>
              <a:rPr sz="1800" spc="-20" dirty="0">
                <a:latin typeface="Trebuchet MS"/>
                <a:cs typeface="Trebuchet MS"/>
              </a:rPr>
              <a:t>o</a:t>
            </a:r>
            <a:r>
              <a:rPr sz="1800" spc="-10" dirty="0">
                <a:latin typeface="Trebuchet MS"/>
                <a:cs typeface="Trebuchet MS"/>
              </a:rPr>
              <a:t>r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C</a:t>
            </a:r>
            <a:r>
              <a:rPr sz="1800" dirty="0">
                <a:latin typeface="Trebuchet MS"/>
                <a:cs typeface="Trebuchet MS"/>
              </a:rPr>
              <a:t>amp</a:t>
            </a:r>
            <a:r>
              <a:rPr sz="1800" spc="-5" dirty="0">
                <a:latin typeface="Trebuchet MS"/>
                <a:cs typeface="Trebuchet MS"/>
              </a:rPr>
              <a:t>a</a:t>
            </a:r>
            <a:r>
              <a:rPr sz="1800" dirty="0">
                <a:latin typeface="Trebuchet MS"/>
                <a:cs typeface="Trebuchet MS"/>
              </a:rPr>
              <a:t>ign</a:t>
            </a:r>
            <a:endParaRPr sz="1800">
              <a:latin typeface="Trebuchet MS"/>
              <a:cs typeface="Trebuchet MS"/>
            </a:endParaRPr>
          </a:p>
          <a:p>
            <a:pPr marL="299085" indent="-286385">
              <a:lnSpc>
                <a:spcPct val="100000"/>
              </a:lnSpc>
              <a:buFont typeface="Wingdings"/>
              <a:buChar char=""/>
              <a:tabLst>
                <a:tab pos="299720" algn="l"/>
              </a:tabLst>
            </a:pPr>
            <a:r>
              <a:rPr sz="1800" spc="-95" dirty="0">
                <a:latin typeface="Trebuchet MS"/>
                <a:cs typeface="Trebuchet MS"/>
              </a:rPr>
              <a:t>P</a:t>
            </a:r>
            <a:r>
              <a:rPr sz="1800" dirty="0">
                <a:latin typeface="Trebuchet MS"/>
                <a:cs typeface="Trebuchet MS"/>
              </a:rPr>
              <a:t>redi</a:t>
            </a:r>
            <a:r>
              <a:rPr sz="1800" spc="-5" dirty="0">
                <a:latin typeface="Trebuchet MS"/>
                <a:cs typeface="Trebuchet MS"/>
              </a:rPr>
              <a:t>c</a:t>
            </a:r>
            <a:r>
              <a:rPr sz="1800" spc="-10" dirty="0">
                <a:latin typeface="Trebuchet MS"/>
                <a:cs typeface="Trebuchet MS"/>
              </a:rPr>
              <a:t>t</a:t>
            </a:r>
            <a:r>
              <a:rPr sz="1800" spc="-5" dirty="0">
                <a:latin typeface="Trebuchet MS"/>
                <a:cs typeface="Trebuchet MS"/>
              </a:rPr>
              <a:t>iv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rebuchet MS"/>
                <a:cs typeface="Trebuchet MS"/>
              </a:rPr>
              <a:t>A</a:t>
            </a:r>
            <a:r>
              <a:rPr sz="1800" spc="-5" dirty="0">
                <a:latin typeface="Trebuchet MS"/>
                <a:cs typeface="Trebuchet MS"/>
              </a:rPr>
              <a:t>nalys</a:t>
            </a:r>
            <a:r>
              <a:rPr sz="1800" spc="5" dirty="0">
                <a:latin typeface="Trebuchet MS"/>
                <a:cs typeface="Trebuchet MS"/>
              </a:rPr>
              <a:t>i</a:t>
            </a:r>
            <a:r>
              <a:rPr sz="1800" spc="-10" dirty="0">
                <a:latin typeface="Trebuchet MS"/>
                <a:cs typeface="Trebuchet MS"/>
              </a:rPr>
              <a:t>s</a:t>
            </a:r>
            <a:endParaRPr sz="1800">
              <a:latin typeface="Trebuchet MS"/>
              <a:cs typeface="Trebuchet MS"/>
            </a:endParaRPr>
          </a:p>
          <a:p>
            <a:pPr marL="299085" indent="-286385">
              <a:lnSpc>
                <a:spcPct val="100000"/>
              </a:lnSpc>
              <a:buFont typeface="Wingdings"/>
              <a:buChar char=""/>
              <a:tabLst>
                <a:tab pos="299720" algn="l"/>
              </a:tabLst>
            </a:pPr>
            <a:r>
              <a:rPr sz="1800" spc="-95" dirty="0">
                <a:latin typeface="Trebuchet MS"/>
                <a:cs typeface="Trebuchet MS"/>
              </a:rPr>
              <a:t>P</a:t>
            </a:r>
            <a:r>
              <a:rPr sz="1800" spc="-15" dirty="0">
                <a:latin typeface="Trebuchet MS"/>
                <a:cs typeface="Trebuchet MS"/>
              </a:rPr>
              <a:t>er</a:t>
            </a:r>
            <a:r>
              <a:rPr sz="1800" spc="-20" dirty="0">
                <a:latin typeface="Trebuchet MS"/>
                <a:cs typeface="Trebuchet MS"/>
              </a:rPr>
              <a:t>fo</a:t>
            </a:r>
            <a:r>
              <a:rPr sz="1800" dirty="0">
                <a:latin typeface="Trebuchet MS"/>
                <a:cs typeface="Trebuchet MS"/>
              </a:rPr>
              <a:t>rman</a:t>
            </a:r>
            <a:r>
              <a:rPr sz="1800" spc="-5" dirty="0">
                <a:latin typeface="Trebuchet MS"/>
                <a:cs typeface="Trebuchet MS"/>
              </a:rPr>
              <a:t>c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Ma</a:t>
            </a:r>
            <a:r>
              <a:rPr sz="1800" spc="-10" dirty="0">
                <a:latin typeface="Trebuchet MS"/>
                <a:cs typeface="Trebuchet MS"/>
              </a:rPr>
              <a:t>trix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0" y="0"/>
            <a:ext cx="1325880" cy="134569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Copyri</a:t>
            </a:r>
            <a:r>
              <a:rPr spc="-5" dirty="0"/>
              <a:t>gh</a:t>
            </a:r>
            <a:r>
              <a:rPr dirty="0"/>
              <a:t>t</a:t>
            </a:r>
            <a:r>
              <a:rPr spc="65" dirty="0">
                <a:latin typeface="Times New Roman"/>
                <a:cs typeface="Times New Roman"/>
              </a:rPr>
              <a:t> </a:t>
            </a:r>
            <a:r>
              <a:rPr dirty="0"/>
              <a:t>S</a:t>
            </a:r>
            <a:r>
              <a:rPr spc="-10" dirty="0"/>
              <a:t>i</a:t>
            </a:r>
            <a:r>
              <a:rPr spc="-5" dirty="0"/>
              <a:t>gu</a:t>
            </a:r>
            <a:r>
              <a:rPr dirty="0"/>
              <a:t>r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spc="-5" dirty="0"/>
              <a:t>E</a:t>
            </a:r>
            <a:r>
              <a:rPr spc="-10" dirty="0"/>
              <a:t>co</a:t>
            </a:r>
            <a:r>
              <a:rPr spc="-5" dirty="0"/>
              <a:t>mmerce</a:t>
            </a:r>
            <a:r>
              <a:rPr dirty="0"/>
              <a:t>.</a:t>
            </a:r>
            <a:r>
              <a:rPr spc="75" dirty="0">
                <a:latin typeface="Times New Roman"/>
                <a:cs typeface="Times New Roman"/>
              </a:rPr>
              <a:t> </a:t>
            </a:r>
            <a:r>
              <a:rPr spc="-15" dirty="0"/>
              <a:t>A</a:t>
            </a:r>
            <a:r>
              <a:rPr spc="-5" dirty="0"/>
              <a:t>ll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dirty="0"/>
              <a:t>R</a:t>
            </a:r>
            <a:r>
              <a:rPr spc="-5" dirty="0"/>
              <a:t>igh</a:t>
            </a:r>
            <a:r>
              <a:rPr dirty="0"/>
              <a:t>t</a:t>
            </a:r>
            <a:r>
              <a:rPr spc="-5" dirty="0"/>
              <a:t>s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dirty="0"/>
              <a:t>R</a:t>
            </a:r>
            <a:r>
              <a:rPr spc="-5" dirty="0"/>
              <a:t>eserv</a:t>
            </a:r>
            <a:r>
              <a:rPr dirty="0"/>
              <a:t>ed</a:t>
            </a:r>
          </a:p>
        </p:txBody>
      </p:sp>
      <p:sp>
        <p:nvSpPr>
          <p:cNvPr id="32" name="object 3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18</a:t>
            </a:fld>
            <a:endParaRPr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51584" y="716632"/>
            <a:ext cx="4446905" cy="482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spc="-5" dirty="0">
                <a:solidFill>
                  <a:srgbClr val="8FC225"/>
                </a:solidFill>
                <a:latin typeface="Trebuchet MS"/>
                <a:cs typeface="Trebuchet MS"/>
              </a:rPr>
              <a:t>Customer</a:t>
            </a:r>
            <a:r>
              <a:rPr sz="3600" dirty="0">
                <a:solidFill>
                  <a:srgbClr val="8FC225"/>
                </a:solidFill>
                <a:latin typeface="Trebuchet MS"/>
                <a:cs typeface="Trebuchet MS"/>
              </a:rPr>
              <a:t>s</a:t>
            </a:r>
            <a:r>
              <a:rPr sz="3600" spc="190" dirty="0">
                <a:solidFill>
                  <a:srgbClr val="8FC225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8FC225"/>
                </a:solidFill>
                <a:latin typeface="Trebuchet MS"/>
                <a:cs typeface="Trebuchet MS"/>
              </a:rPr>
              <a:t>&amp;</a:t>
            </a:r>
            <a:r>
              <a:rPr sz="3600" spc="190" dirty="0">
                <a:solidFill>
                  <a:srgbClr val="8FC225"/>
                </a:solidFill>
                <a:latin typeface="Times New Roman"/>
                <a:cs typeface="Times New Roman"/>
              </a:rPr>
              <a:t> </a:t>
            </a:r>
            <a:r>
              <a:rPr sz="3600" spc="-195" dirty="0">
                <a:solidFill>
                  <a:srgbClr val="8FC225"/>
                </a:solidFill>
                <a:latin typeface="Trebuchet MS"/>
                <a:cs typeface="Trebuchet MS"/>
              </a:rPr>
              <a:t>P</a:t>
            </a:r>
            <a:r>
              <a:rPr sz="3600" spc="-5" dirty="0">
                <a:solidFill>
                  <a:srgbClr val="8FC225"/>
                </a:solidFill>
                <a:latin typeface="Trebuchet MS"/>
                <a:cs typeface="Trebuchet MS"/>
              </a:rPr>
              <a:t>ar</a:t>
            </a:r>
            <a:r>
              <a:rPr sz="3600" spc="5" dirty="0">
                <a:solidFill>
                  <a:srgbClr val="8FC225"/>
                </a:solidFill>
                <a:latin typeface="Trebuchet MS"/>
                <a:cs typeface="Trebuchet MS"/>
              </a:rPr>
              <a:t>t</a:t>
            </a:r>
            <a:r>
              <a:rPr sz="3600" spc="-5" dirty="0">
                <a:solidFill>
                  <a:srgbClr val="8FC225"/>
                </a:solidFill>
                <a:latin typeface="Trebuchet MS"/>
                <a:cs typeface="Trebuchet MS"/>
              </a:rPr>
              <a:t>ne</a:t>
            </a:r>
            <a:r>
              <a:rPr sz="3600" spc="5" dirty="0">
                <a:solidFill>
                  <a:srgbClr val="8FC225"/>
                </a:solidFill>
                <a:latin typeface="Trebuchet MS"/>
                <a:cs typeface="Trebuchet MS"/>
              </a:rPr>
              <a:t>r</a:t>
            </a:r>
            <a:r>
              <a:rPr sz="3600" spc="-15" dirty="0">
                <a:solidFill>
                  <a:srgbClr val="8FC225"/>
                </a:solidFill>
                <a:latin typeface="Trebuchet MS"/>
                <a:cs typeface="Trebuchet MS"/>
              </a:rPr>
              <a:t>s</a:t>
            </a:r>
            <a:endParaRPr sz="3600">
              <a:latin typeface="Trebuchet MS"/>
              <a:cs typeface="Trebuchet M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248155" y="3250692"/>
            <a:ext cx="1248156" cy="90525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148583" y="3451859"/>
            <a:ext cx="2828544" cy="50444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107947" y="1930907"/>
            <a:ext cx="2505455" cy="85648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058411" y="1805939"/>
            <a:ext cx="1030224" cy="1002791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4079497" y="2915333"/>
            <a:ext cx="955675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spc="-40" dirty="0">
                <a:solidFill>
                  <a:srgbClr val="00AF50"/>
                </a:solidFill>
                <a:latin typeface="Trebuchet MS"/>
                <a:cs typeface="Trebuchet MS"/>
              </a:rPr>
              <a:t>V</a:t>
            </a:r>
            <a:r>
              <a:rPr sz="1800" spc="-15" dirty="0">
                <a:solidFill>
                  <a:srgbClr val="00AF50"/>
                </a:solidFill>
                <a:latin typeface="Trebuchet MS"/>
                <a:cs typeface="Trebuchet MS"/>
              </a:rPr>
              <a:t>i</a:t>
            </a:r>
            <a:r>
              <a:rPr sz="1800" spc="-10" dirty="0">
                <a:solidFill>
                  <a:srgbClr val="00AF50"/>
                </a:solidFill>
                <a:latin typeface="Trebuchet MS"/>
                <a:cs typeface="Trebuchet MS"/>
              </a:rPr>
              <a:t>s</a:t>
            </a:r>
            <a:r>
              <a:rPr sz="1800" spc="-5" dirty="0">
                <a:solidFill>
                  <a:srgbClr val="00AF50"/>
                </a:solidFill>
                <a:latin typeface="Trebuchet MS"/>
                <a:cs typeface="Trebuchet MS"/>
              </a:rPr>
              <a:t>ion</a:t>
            </a:r>
            <a:r>
              <a:rPr sz="1800" spc="-10" dirty="0">
                <a:solidFill>
                  <a:srgbClr val="00AF50"/>
                </a:solidFill>
                <a:latin typeface="Trebuchet MS"/>
                <a:cs typeface="Trebuchet MS"/>
              </a:rPr>
              <a:t>t</a:t>
            </a:r>
            <a:r>
              <a:rPr sz="1800" spc="-5" dirty="0">
                <a:solidFill>
                  <a:srgbClr val="00AF50"/>
                </a:solidFill>
                <a:latin typeface="Trebuchet MS"/>
                <a:cs typeface="Trebuchet MS"/>
              </a:rPr>
              <a:t>ek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6170676" y="1781555"/>
            <a:ext cx="2761487" cy="8382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385559" y="3451859"/>
            <a:ext cx="2307336" cy="50444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107947" y="4504944"/>
            <a:ext cx="5943600" cy="612647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523" y="25907"/>
            <a:ext cx="1574292" cy="1598676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Copyri</a:t>
            </a:r>
            <a:r>
              <a:rPr spc="-5" dirty="0"/>
              <a:t>gh</a:t>
            </a:r>
            <a:r>
              <a:rPr dirty="0"/>
              <a:t>t</a:t>
            </a:r>
            <a:r>
              <a:rPr spc="65" dirty="0">
                <a:latin typeface="Times New Roman"/>
                <a:cs typeface="Times New Roman"/>
              </a:rPr>
              <a:t> </a:t>
            </a:r>
            <a:r>
              <a:rPr dirty="0"/>
              <a:t>S</a:t>
            </a:r>
            <a:r>
              <a:rPr spc="-10" dirty="0"/>
              <a:t>i</a:t>
            </a:r>
            <a:r>
              <a:rPr spc="-5" dirty="0"/>
              <a:t>gu</a:t>
            </a:r>
            <a:r>
              <a:rPr dirty="0"/>
              <a:t>r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spc="-5" dirty="0"/>
              <a:t>E</a:t>
            </a:r>
            <a:r>
              <a:rPr spc="-10" dirty="0"/>
              <a:t>co</a:t>
            </a:r>
            <a:r>
              <a:rPr spc="-5" dirty="0"/>
              <a:t>mmerce</a:t>
            </a:r>
            <a:r>
              <a:rPr dirty="0"/>
              <a:t>.</a:t>
            </a:r>
            <a:r>
              <a:rPr spc="75" dirty="0">
                <a:latin typeface="Times New Roman"/>
                <a:cs typeface="Times New Roman"/>
              </a:rPr>
              <a:t> </a:t>
            </a:r>
            <a:r>
              <a:rPr spc="-15" dirty="0"/>
              <a:t>A</a:t>
            </a:r>
            <a:r>
              <a:rPr spc="-5" dirty="0"/>
              <a:t>ll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dirty="0"/>
              <a:t>R</a:t>
            </a:r>
            <a:r>
              <a:rPr spc="-5" dirty="0"/>
              <a:t>igh</a:t>
            </a:r>
            <a:r>
              <a:rPr dirty="0"/>
              <a:t>t</a:t>
            </a:r>
            <a:r>
              <a:rPr spc="-5" dirty="0"/>
              <a:t>s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dirty="0"/>
              <a:t>R</a:t>
            </a:r>
            <a:r>
              <a:rPr spc="-5" dirty="0"/>
              <a:t>eserv</a:t>
            </a:r>
            <a:r>
              <a:rPr dirty="0"/>
              <a:t>ed</a:t>
            </a:r>
          </a:p>
        </p:txBody>
      </p:sp>
      <p:sp>
        <p:nvSpPr>
          <p:cNvPr id="13" name="object 1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19</a:t>
            </a:fld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012691"/>
            <a:ext cx="448309" cy="2845435"/>
          </a:xfrm>
          <a:custGeom>
            <a:avLst/>
            <a:gdLst/>
            <a:ahLst/>
            <a:cxnLst/>
            <a:rect l="l" t="t" r="r" b="b"/>
            <a:pathLst>
              <a:path w="448309" h="2845434">
                <a:moveTo>
                  <a:pt x="0" y="0"/>
                </a:moveTo>
                <a:lnTo>
                  <a:pt x="0" y="2845307"/>
                </a:lnTo>
                <a:lnTo>
                  <a:pt x="448055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8FC2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05305">
              <a:lnSpc>
                <a:spcPct val="100000"/>
              </a:lnSpc>
            </a:pPr>
            <a:r>
              <a:rPr dirty="0"/>
              <a:t>About</a:t>
            </a:r>
            <a:r>
              <a:rPr spc="175" dirty="0">
                <a:latin typeface="Times New Roman"/>
                <a:cs typeface="Times New Roman"/>
              </a:rPr>
              <a:t> </a:t>
            </a:r>
            <a:r>
              <a:rPr spc="-5" dirty="0"/>
              <a:t>Company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56311" y="1934105"/>
            <a:ext cx="7729855" cy="31610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354965" algn="l"/>
              </a:tabLst>
            </a:pPr>
            <a:r>
              <a:rPr sz="1900" spc="15" dirty="0">
                <a:solidFill>
                  <a:srgbClr val="8FC225"/>
                </a:solidFill>
                <a:latin typeface="Wingdings 3"/>
                <a:cs typeface="Wingdings 3"/>
              </a:rPr>
              <a:t></a:t>
            </a:r>
            <a:r>
              <a:rPr sz="1900" spc="15" dirty="0">
                <a:solidFill>
                  <a:srgbClr val="8FC225"/>
                </a:solidFill>
                <a:latin typeface="Times New Roman"/>
                <a:cs typeface="Times New Roman"/>
              </a:rPr>
              <a:t>	</a:t>
            </a:r>
            <a:r>
              <a:rPr sz="2400" spc="15" dirty="0">
                <a:solidFill>
                  <a:srgbClr val="3F3F3F"/>
                </a:solidFill>
                <a:latin typeface="Trebuchet MS"/>
                <a:cs typeface="Trebuchet MS"/>
              </a:rPr>
              <a:t>Si</a:t>
            </a:r>
            <a:r>
              <a:rPr sz="2400" spc="-10" dirty="0">
                <a:solidFill>
                  <a:srgbClr val="3F3F3F"/>
                </a:solidFill>
                <a:latin typeface="Trebuchet MS"/>
                <a:cs typeface="Trebuchet MS"/>
              </a:rPr>
              <a:t>g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u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r</a:t>
            </a:r>
            <a:r>
              <a:rPr sz="2400" spc="13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15" dirty="0">
                <a:solidFill>
                  <a:srgbClr val="3F3F3F"/>
                </a:solidFill>
                <a:latin typeface="Trebuchet MS"/>
                <a:cs typeface="Trebuchet MS"/>
              </a:rPr>
              <a:t>Ec</a:t>
            </a:r>
            <a:r>
              <a:rPr sz="2400" spc="-25" dirty="0">
                <a:solidFill>
                  <a:srgbClr val="3F3F3F"/>
                </a:solidFill>
                <a:latin typeface="Trebuchet MS"/>
                <a:cs typeface="Trebuchet MS"/>
              </a:rPr>
              <a:t>o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mmerc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2400" spc="13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Pvt.</a:t>
            </a:r>
            <a:r>
              <a:rPr sz="2400" spc="12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Lt</a:t>
            </a:r>
            <a:r>
              <a:rPr sz="2400" spc="-15" dirty="0">
                <a:solidFill>
                  <a:srgbClr val="3F3F3F"/>
                </a:solidFill>
                <a:latin typeface="Trebuchet MS"/>
                <a:cs typeface="Trebuchet MS"/>
              </a:rPr>
              <a:t>d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.</a:t>
            </a:r>
            <a:r>
              <a:rPr sz="2400" spc="13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15" dirty="0">
                <a:solidFill>
                  <a:srgbClr val="3F3F3F"/>
                </a:solidFill>
                <a:latin typeface="Trebuchet MS"/>
                <a:cs typeface="Trebuchet MS"/>
              </a:rPr>
              <a:t>i</a:t>
            </a:r>
            <a:r>
              <a:rPr sz="2400" spc="-10" dirty="0">
                <a:solidFill>
                  <a:srgbClr val="3F3F3F"/>
                </a:solidFill>
                <a:latin typeface="Trebuchet MS"/>
                <a:cs typeface="Trebuchet MS"/>
              </a:rPr>
              <a:t>s</a:t>
            </a:r>
            <a:r>
              <a:rPr sz="2400" spc="13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a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n</a:t>
            </a:r>
            <a:r>
              <a:rPr sz="2400" spc="12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15" dirty="0">
                <a:solidFill>
                  <a:srgbClr val="3F3F3F"/>
                </a:solidFill>
                <a:latin typeface="Trebuchet MS"/>
                <a:cs typeface="Trebuchet MS"/>
              </a:rPr>
              <a:t>IT</a:t>
            </a:r>
            <a:r>
              <a:rPr sz="2400" spc="7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15" dirty="0">
                <a:solidFill>
                  <a:srgbClr val="3F3F3F"/>
                </a:solidFill>
                <a:latin typeface="Trebuchet MS"/>
                <a:cs typeface="Trebuchet MS"/>
              </a:rPr>
              <a:t>S</a:t>
            </a:r>
            <a:r>
              <a:rPr sz="2400" spc="-25" dirty="0">
                <a:solidFill>
                  <a:srgbClr val="3F3F3F"/>
                </a:solidFill>
                <a:latin typeface="Trebuchet MS"/>
                <a:cs typeface="Trebuchet MS"/>
              </a:rPr>
              <a:t>o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luti</a:t>
            </a:r>
            <a:r>
              <a:rPr sz="2400" spc="-15" dirty="0">
                <a:solidFill>
                  <a:srgbClr val="3F3F3F"/>
                </a:solidFill>
                <a:latin typeface="Trebuchet MS"/>
                <a:cs typeface="Trebuchet MS"/>
              </a:rPr>
              <a:t>o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n</a:t>
            </a:r>
            <a:r>
              <a:rPr sz="2400" spc="13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120" dirty="0">
                <a:solidFill>
                  <a:srgbClr val="3F3F3F"/>
                </a:solidFill>
                <a:latin typeface="Trebuchet MS"/>
                <a:cs typeface="Trebuchet MS"/>
              </a:rPr>
              <a:t>P</a:t>
            </a:r>
            <a:r>
              <a:rPr sz="2400" spc="-15" dirty="0">
                <a:solidFill>
                  <a:srgbClr val="3F3F3F"/>
                </a:solidFill>
                <a:latin typeface="Trebuchet MS"/>
                <a:cs typeface="Trebuchet MS"/>
              </a:rPr>
              <a:t>rovi</a:t>
            </a:r>
            <a:r>
              <a:rPr sz="2400" spc="-25" dirty="0">
                <a:solidFill>
                  <a:srgbClr val="3F3F3F"/>
                </a:solidFill>
                <a:latin typeface="Trebuchet MS"/>
                <a:cs typeface="Trebuchet MS"/>
              </a:rPr>
              <a:t>d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2400" spc="-330" dirty="0">
                <a:solidFill>
                  <a:srgbClr val="3F3F3F"/>
                </a:solidFill>
                <a:latin typeface="Trebuchet MS"/>
                <a:cs typeface="Trebuchet MS"/>
              </a:rPr>
              <a:t>r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.</a:t>
            </a:r>
            <a:endParaRPr sz="24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900" spc="15" dirty="0">
                <a:solidFill>
                  <a:srgbClr val="8FC225"/>
                </a:solidFill>
                <a:latin typeface="Wingdings 3"/>
                <a:cs typeface="Wingdings 3"/>
              </a:rPr>
              <a:t></a:t>
            </a:r>
            <a:r>
              <a:rPr sz="1900" spc="15" dirty="0">
                <a:solidFill>
                  <a:srgbClr val="8FC225"/>
                </a:solidFill>
                <a:latin typeface="Times New Roman"/>
                <a:cs typeface="Times New Roman"/>
              </a:rPr>
              <a:t>	</a:t>
            </a:r>
            <a:r>
              <a:rPr sz="2400" spc="-120" dirty="0">
                <a:solidFill>
                  <a:srgbClr val="3F3F3F"/>
                </a:solidFill>
                <a:latin typeface="Trebuchet MS"/>
                <a:cs typeface="Trebuchet MS"/>
              </a:rPr>
              <a:t>W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2400" spc="12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o</a:t>
            </a:r>
            <a:r>
              <a:rPr sz="2400" spc="-15" dirty="0">
                <a:solidFill>
                  <a:srgbClr val="3F3F3F"/>
                </a:solidFill>
                <a:latin typeface="Trebuchet MS"/>
                <a:cs typeface="Trebuchet MS"/>
              </a:rPr>
              <a:t>p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erat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2400" spc="15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pri</a:t>
            </a:r>
            <a:r>
              <a:rPr sz="2400" spc="-10" dirty="0">
                <a:solidFill>
                  <a:srgbClr val="3F3F3F"/>
                </a:solidFill>
                <a:latin typeface="Trebuchet MS"/>
                <a:cs typeface="Trebuchet MS"/>
              </a:rPr>
              <a:t>m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aril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y</a:t>
            </a:r>
            <a:r>
              <a:rPr sz="2400" spc="15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on</a:t>
            </a:r>
            <a:r>
              <a:rPr sz="2400" spc="114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Indi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a</a:t>
            </a:r>
            <a:r>
              <a:rPr sz="2400" spc="12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an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d</a:t>
            </a:r>
            <a:r>
              <a:rPr sz="2400" spc="114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Malaysi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a</a:t>
            </a:r>
            <a:r>
              <a:rPr sz="2400" spc="15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Markets.</a:t>
            </a:r>
            <a:endParaRPr sz="2400">
              <a:latin typeface="Trebuchet MS"/>
              <a:cs typeface="Trebuchet MS"/>
            </a:endParaRPr>
          </a:p>
          <a:p>
            <a:pPr marL="355600" marR="331470" indent="-342900">
              <a:lnSpc>
                <a:spcPct val="100000"/>
              </a:lnSpc>
              <a:spcBef>
                <a:spcPts val="1010"/>
              </a:spcBef>
              <a:tabLst>
                <a:tab pos="354965" algn="l"/>
              </a:tabLst>
            </a:pPr>
            <a:r>
              <a:rPr sz="1900" spc="15" dirty="0">
                <a:solidFill>
                  <a:srgbClr val="8FC225"/>
                </a:solidFill>
                <a:latin typeface="Wingdings 3"/>
                <a:cs typeface="Wingdings 3"/>
              </a:rPr>
              <a:t></a:t>
            </a:r>
            <a:r>
              <a:rPr sz="1900" spc="15" dirty="0">
                <a:solidFill>
                  <a:srgbClr val="8FC225"/>
                </a:solidFill>
                <a:latin typeface="Times New Roman"/>
                <a:cs typeface="Times New Roman"/>
              </a:rPr>
              <a:t>	</a:t>
            </a:r>
            <a:r>
              <a:rPr sz="2400" spc="-105" dirty="0">
                <a:solidFill>
                  <a:srgbClr val="3F3F3F"/>
                </a:solidFill>
                <a:latin typeface="Trebuchet MS"/>
                <a:cs typeface="Trebuchet MS"/>
              </a:rPr>
              <a:t>R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esou</a:t>
            </a:r>
            <a:r>
              <a:rPr sz="2400" spc="-15" dirty="0">
                <a:solidFill>
                  <a:srgbClr val="3F3F3F"/>
                </a:solidFill>
                <a:latin typeface="Trebuchet MS"/>
                <a:cs typeface="Trebuchet MS"/>
              </a:rPr>
              <a:t>rces</a:t>
            </a:r>
            <a:r>
              <a:rPr sz="2400" spc="15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wit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h</a:t>
            </a:r>
            <a:r>
              <a:rPr sz="2400" spc="12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16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+</a:t>
            </a:r>
            <a:r>
              <a:rPr sz="2400" spc="10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254" dirty="0">
                <a:solidFill>
                  <a:srgbClr val="3F3F3F"/>
                </a:solidFill>
                <a:latin typeface="Trebuchet MS"/>
                <a:cs typeface="Trebuchet MS"/>
              </a:rPr>
              <a:t>Y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ear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s</a:t>
            </a:r>
            <a:r>
              <a:rPr sz="2400" spc="14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15" dirty="0">
                <a:solidFill>
                  <a:srgbClr val="3F3F3F"/>
                </a:solidFill>
                <a:latin typeface="Trebuchet MS"/>
                <a:cs typeface="Trebuchet MS"/>
              </a:rPr>
              <a:t>of</a:t>
            </a:r>
            <a:r>
              <a:rPr sz="2400" spc="114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15" dirty="0">
                <a:solidFill>
                  <a:srgbClr val="3F3F3F"/>
                </a:solidFill>
                <a:latin typeface="Trebuchet MS"/>
                <a:cs typeface="Trebuchet MS"/>
              </a:rPr>
              <a:t>Ex</a:t>
            </a:r>
            <a:r>
              <a:rPr sz="2400" spc="-30" dirty="0">
                <a:solidFill>
                  <a:srgbClr val="3F3F3F"/>
                </a:solidFill>
                <a:latin typeface="Trebuchet MS"/>
                <a:cs typeface="Trebuchet MS"/>
              </a:rPr>
              <a:t>p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erienc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2400" spc="16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i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n</a:t>
            </a:r>
            <a:r>
              <a:rPr sz="2400" spc="12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15" dirty="0">
                <a:solidFill>
                  <a:srgbClr val="3F3F3F"/>
                </a:solidFill>
                <a:latin typeface="Trebuchet MS"/>
                <a:cs typeface="Trebuchet MS"/>
              </a:rPr>
              <a:t>S</a:t>
            </a:r>
            <a:r>
              <a:rPr sz="2400" spc="-25" dirty="0">
                <a:solidFill>
                  <a:srgbClr val="3F3F3F"/>
                </a:solidFill>
                <a:latin typeface="Trebuchet MS"/>
                <a:cs typeface="Trebuchet MS"/>
              </a:rPr>
              <a:t>o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ftware</a:t>
            </a:r>
            <a:r>
              <a:rPr sz="240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Industr</a:t>
            </a:r>
            <a:r>
              <a:rPr sz="2400" spc="-285" dirty="0">
                <a:solidFill>
                  <a:srgbClr val="3F3F3F"/>
                </a:solidFill>
                <a:latin typeface="Trebuchet MS"/>
                <a:cs typeface="Trebuchet MS"/>
              </a:rPr>
              <a:t>y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.</a:t>
            </a:r>
            <a:endParaRPr sz="24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900" spc="15" dirty="0">
                <a:solidFill>
                  <a:srgbClr val="8FC225"/>
                </a:solidFill>
                <a:latin typeface="Wingdings 3"/>
                <a:cs typeface="Wingdings 3"/>
              </a:rPr>
              <a:t></a:t>
            </a:r>
            <a:r>
              <a:rPr sz="1900" spc="15" dirty="0">
                <a:solidFill>
                  <a:srgbClr val="8FC225"/>
                </a:solidFill>
                <a:latin typeface="Times New Roman"/>
                <a:cs typeface="Times New Roman"/>
              </a:rPr>
              <a:t>	</a:t>
            </a:r>
            <a:r>
              <a:rPr sz="2400" spc="15" dirty="0">
                <a:solidFill>
                  <a:srgbClr val="3F3F3F"/>
                </a:solidFill>
                <a:latin typeface="Trebuchet MS"/>
                <a:cs typeface="Trebuchet MS"/>
              </a:rPr>
              <a:t>Es</a:t>
            </a:r>
            <a:r>
              <a:rPr sz="2400" spc="-10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a</a:t>
            </a:r>
            <a:r>
              <a:rPr sz="2400" spc="-10" dirty="0">
                <a:solidFill>
                  <a:srgbClr val="3F3F3F"/>
                </a:solidFill>
                <a:latin typeface="Trebuchet MS"/>
                <a:cs typeface="Trebuchet MS"/>
              </a:rPr>
              <a:t>b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lish</a:t>
            </a:r>
            <a:r>
              <a:rPr sz="2400" spc="-10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d</a:t>
            </a:r>
            <a:r>
              <a:rPr sz="2400" spc="15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i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n</a:t>
            </a:r>
            <a:r>
              <a:rPr sz="2400" spc="7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254" dirty="0">
                <a:solidFill>
                  <a:srgbClr val="3F3F3F"/>
                </a:solidFill>
                <a:latin typeface="Trebuchet MS"/>
                <a:cs typeface="Trebuchet MS"/>
              </a:rPr>
              <a:t>Y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ea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r</a:t>
            </a:r>
            <a:r>
              <a:rPr sz="2400" spc="14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2012.</a:t>
            </a:r>
            <a:endParaRPr sz="24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900" spc="15" dirty="0">
                <a:solidFill>
                  <a:srgbClr val="8FC225"/>
                </a:solidFill>
                <a:latin typeface="Wingdings 3"/>
                <a:cs typeface="Wingdings 3"/>
              </a:rPr>
              <a:t></a:t>
            </a:r>
            <a:r>
              <a:rPr sz="1900" spc="15" dirty="0">
                <a:solidFill>
                  <a:srgbClr val="8FC225"/>
                </a:solidFill>
                <a:latin typeface="Times New Roman"/>
                <a:cs typeface="Times New Roman"/>
              </a:rPr>
              <a:t>	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Certifie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d</a:t>
            </a:r>
            <a:r>
              <a:rPr sz="2400" spc="14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120" dirty="0">
                <a:solidFill>
                  <a:srgbClr val="3F3F3F"/>
                </a:solidFill>
                <a:latin typeface="Trebuchet MS"/>
                <a:cs typeface="Trebuchet MS"/>
              </a:rPr>
              <a:t>P</a:t>
            </a:r>
            <a:r>
              <a:rPr sz="2400" spc="-15" dirty="0">
                <a:solidFill>
                  <a:srgbClr val="3F3F3F"/>
                </a:solidFill>
                <a:latin typeface="Trebuchet MS"/>
                <a:cs typeface="Trebuchet MS"/>
              </a:rPr>
              <a:t>ro</a:t>
            </a:r>
            <a:r>
              <a:rPr sz="2400" spc="-20" dirty="0">
                <a:solidFill>
                  <a:srgbClr val="3F3F3F"/>
                </a:solidFill>
                <a:latin typeface="Trebuchet MS"/>
                <a:cs typeface="Trebuchet MS"/>
              </a:rPr>
              <a:t>j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ec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2400" spc="12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Managers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,</a:t>
            </a:r>
            <a:r>
              <a:rPr sz="2400" spc="14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15" dirty="0">
                <a:solidFill>
                  <a:srgbClr val="3F3F3F"/>
                </a:solidFill>
                <a:latin typeface="Trebuchet MS"/>
                <a:cs typeface="Trebuchet MS"/>
              </a:rPr>
              <a:t>S</a:t>
            </a:r>
            <a:r>
              <a:rPr sz="2400" spc="-25" dirty="0">
                <a:solidFill>
                  <a:srgbClr val="3F3F3F"/>
                </a:solidFill>
                <a:latin typeface="Trebuchet MS"/>
                <a:cs typeface="Trebuchet MS"/>
              </a:rPr>
              <a:t>o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ftware</a:t>
            </a:r>
            <a:r>
              <a:rPr sz="2400" spc="13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15" dirty="0">
                <a:solidFill>
                  <a:srgbClr val="3F3F3F"/>
                </a:solidFill>
                <a:latin typeface="Trebuchet MS"/>
                <a:cs typeface="Trebuchet MS"/>
              </a:rPr>
              <a:t>En</a:t>
            </a:r>
            <a:r>
              <a:rPr sz="2400" spc="-30" dirty="0">
                <a:solidFill>
                  <a:srgbClr val="3F3F3F"/>
                </a:solidFill>
                <a:latin typeface="Trebuchet MS"/>
                <a:cs typeface="Trebuchet MS"/>
              </a:rPr>
              <a:t>g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ineers.</a:t>
            </a:r>
            <a:endParaRPr sz="24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05"/>
              </a:spcBef>
              <a:tabLst>
                <a:tab pos="354965" algn="l"/>
              </a:tabLst>
            </a:pPr>
            <a:r>
              <a:rPr sz="1900" spc="15" dirty="0">
                <a:solidFill>
                  <a:srgbClr val="8FC225"/>
                </a:solidFill>
                <a:latin typeface="Wingdings 3"/>
                <a:cs typeface="Wingdings 3"/>
              </a:rPr>
              <a:t></a:t>
            </a:r>
            <a:r>
              <a:rPr sz="1900" spc="15" dirty="0">
                <a:solidFill>
                  <a:srgbClr val="8FC225"/>
                </a:solidFill>
                <a:latin typeface="Times New Roman"/>
                <a:cs typeface="Times New Roman"/>
              </a:rPr>
              <a:t>	</a:t>
            </a:r>
            <a:r>
              <a:rPr sz="2400" spc="-15" dirty="0">
                <a:solidFill>
                  <a:srgbClr val="3F3F3F"/>
                </a:solidFill>
                <a:latin typeface="Trebuchet MS"/>
                <a:cs typeface="Trebuchet MS"/>
              </a:rPr>
              <a:t>S</a:t>
            </a:r>
            <a:r>
              <a:rPr sz="2400" spc="-25" dirty="0">
                <a:solidFill>
                  <a:srgbClr val="3F3F3F"/>
                </a:solidFill>
                <a:latin typeface="Trebuchet MS"/>
                <a:cs typeface="Trebuchet MS"/>
              </a:rPr>
              <a:t>o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lid</a:t>
            </a:r>
            <a:r>
              <a:rPr sz="2400" spc="13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15" dirty="0">
                <a:solidFill>
                  <a:srgbClr val="3F3F3F"/>
                </a:solidFill>
                <a:latin typeface="Trebuchet MS"/>
                <a:cs typeface="Trebuchet MS"/>
              </a:rPr>
              <a:t>Ex</a:t>
            </a:r>
            <a:r>
              <a:rPr sz="2400" spc="-30" dirty="0">
                <a:solidFill>
                  <a:srgbClr val="3F3F3F"/>
                </a:solidFill>
                <a:latin typeface="Trebuchet MS"/>
                <a:cs typeface="Trebuchet MS"/>
              </a:rPr>
              <a:t>p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erienc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2400" spc="16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i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n</a:t>
            </a:r>
            <a:r>
              <a:rPr sz="2400" spc="12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15" dirty="0">
                <a:solidFill>
                  <a:srgbClr val="3F3F3F"/>
                </a:solidFill>
                <a:latin typeface="Trebuchet MS"/>
                <a:cs typeface="Trebuchet MS"/>
              </a:rPr>
              <a:t>S</a:t>
            </a:r>
            <a:r>
              <a:rPr sz="2400" spc="-25" dirty="0">
                <a:solidFill>
                  <a:srgbClr val="3F3F3F"/>
                </a:solidFill>
                <a:latin typeface="Trebuchet MS"/>
                <a:cs typeface="Trebuchet MS"/>
              </a:rPr>
              <a:t>o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ftware</a:t>
            </a:r>
            <a:r>
              <a:rPr sz="2400" spc="12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Developmen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2400" spc="14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Lif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2400" spc="13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C</a:t>
            </a:r>
            <a:r>
              <a:rPr sz="2400" spc="5" dirty="0">
                <a:solidFill>
                  <a:srgbClr val="3F3F3F"/>
                </a:solidFill>
                <a:latin typeface="Trebuchet MS"/>
                <a:cs typeface="Trebuchet MS"/>
              </a:rPr>
              <a:t>y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cle.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325880" cy="134569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Copyri</a:t>
            </a:r>
            <a:r>
              <a:rPr spc="-5" dirty="0"/>
              <a:t>gh</a:t>
            </a:r>
            <a:r>
              <a:rPr dirty="0"/>
              <a:t>t</a:t>
            </a:r>
            <a:r>
              <a:rPr spc="65" dirty="0">
                <a:latin typeface="Times New Roman"/>
                <a:cs typeface="Times New Roman"/>
              </a:rPr>
              <a:t> </a:t>
            </a:r>
            <a:r>
              <a:rPr dirty="0"/>
              <a:t>S</a:t>
            </a:r>
            <a:r>
              <a:rPr spc="-10" dirty="0"/>
              <a:t>i</a:t>
            </a:r>
            <a:r>
              <a:rPr spc="-5" dirty="0"/>
              <a:t>gu</a:t>
            </a:r>
            <a:r>
              <a:rPr dirty="0"/>
              <a:t>r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spc="-5" dirty="0"/>
              <a:t>E</a:t>
            </a:r>
            <a:r>
              <a:rPr spc="-10" dirty="0"/>
              <a:t>co</a:t>
            </a:r>
            <a:r>
              <a:rPr spc="-5" dirty="0"/>
              <a:t>mmerce</a:t>
            </a:r>
            <a:r>
              <a:rPr dirty="0"/>
              <a:t>.</a:t>
            </a:r>
            <a:r>
              <a:rPr spc="75" dirty="0">
                <a:latin typeface="Times New Roman"/>
                <a:cs typeface="Times New Roman"/>
              </a:rPr>
              <a:t> </a:t>
            </a:r>
            <a:r>
              <a:rPr spc="-15" dirty="0"/>
              <a:t>A</a:t>
            </a:r>
            <a:r>
              <a:rPr spc="-5" dirty="0"/>
              <a:t>ll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dirty="0"/>
              <a:t>R</a:t>
            </a:r>
            <a:r>
              <a:rPr spc="-5" dirty="0"/>
              <a:t>igh</a:t>
            </a:r>
            <a:r>
              <a:rPr dirty="0"/>
              <a:t>t</a:t>
            </a:r>
            <a:r>
              <a:rPr spc="-5" dirty="0"/>
              <a:t>s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dirty="0"/>
              <a:t>R</a:t>
            </a:r>
            <a:r>
              <a:rPr spc="-5" dirty="0"/>
              <a:t>eserv</a:t>
            </a:r>
            <a:r>
              <a:rPr dirty="0"/>
              <a:t>ed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2</a:t>
            </a:fld>
            <a:endParaRPr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412233" y="2803124"/>
            <a:ext cx="2094230" cy="4832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dirty="0">
                <a:solidFill>
                  <a:srgbClr val="8FC225"/>
                </a:solidFill>
                <a:latin typeface="Trebuchet MS"/>
                <a:cs typeface="Trebuchet MS"/>
              </a:rPr>
              <a:t>Thank</a:t>
            </a:r>
            <a:r>
              <a:rPr sz="3600" spc="85" dirty="0">
                <a:solidFill>
                  <a:srgbClr val="8FC225"/>
                </a:solidFill>
                <a:latin typeface="Times New Roman"/>
                <a:cs typeface="Times New Roman"/>
              </a:rPr>
              <a:t> </a:t>
            </a:r>
            <a:r>
              <a:rPr sz="3600" spc="-415" dirty="0">
                <a:solidFill>
                  <a:srgbClr val="8FC225"/>
                </a:solidFill>
                <a:latin typeface="Trebuchet MS"/>
                <a:cs typeface="Trebuchet MS"/>
              </a:rPr>
              <a:t>Y</a:t>
            </a:r>
            <a:r>
              <a:rPr sz="3600" dirty="0">
                <a:solidFill>
                  <a:srgbClr val="8FC225"/>
                </a:solidFill>
                <a:latin typeface="Trebuchet MS"/>
                <a:cs typeface="Trebuchet MS"/>
              </a:rPr>
              <a:t>ou</a:t>
            </a:r>
            <a:endParaRPr sz="3600">
              <a:latin typeface="Trebuchet MS"/>
              <a:cs typeface="Trebuchet M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523" y="25907"/>
            <a:ext cx="1574292" cy="159867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Copyri</a:t>
            </a:r>
            <a:r>
              <a:rPr spc="-5" dirty="0"/>
              <a:t>gh</a:t>
            </a:r>
            <a:r>
              <a:rPr dirty="0"/>
              <a:t>t</a:t>
            </a:r>
            <a:r>
              <a:rPr spc="65" dirty="0">
                <a:latin typeface="Times New Roman"/>
                <a:cs typeface="Times New Roman"/>
              </a:rPr>
              <a:t> </a:t>
            </a:r>
            <a:r>
              <a:rPr dirty="0"/>
              <a:t>S</a:t>
            </a:r>
            <a:r>
              <a:rPr spc="-10" dirty="0"/>
              <a:t>i</a:t>
            </a:r>
            <a:r>
              <a:rPr spc="-5" dirty="0"/>
              <a:t>gu</a:t>
            </a:r>
            <a:r>
              <a:rPr dirty="0"/>
              <a:t>r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spc="-5" dirty="0"/>
              <a:t>E</a:t>
            </a:r>
            <a:r>
              <a:rPr spc="-10" dirty="0"/>
              <a:t>co</a:t>
            </a:r>
            <a:r>
              <a:rPr spc="-5" dirty="0"/>
              <a:t>mmerce</a:t>
            </a:r>
            <a:r>
              <a:rPr dirty="0"/>
              <a:t>.</a:t>
            </a:r>
            <a:r>
              <a:rPr spc="75" dirty="0">
                <a:latin typeface="Times New Roman"/>
                <a:cs typeface="Times New Roman"/>
              </a:rPr>
              <a:t> </a:t>
            </a:r>
            <a:r>
              <a:rPr spc="-15" dirty="0"/>
              <a:t>A</a:t>
            </a:r>
            <a:r>
              <a:rPr spc="-5" dirty="0"/>
              <a:t>ll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dirty="0"/>
              <a:t>R</a:t>
            </a:r>
            <a:r>
              <a:rPr spc="-5" dirty="0"/>
              <a:t>igh</a:t>
            </a:r>
            <a:r>
              <a:rPr dirty="0"/>
              <a:t>t</a:t>
            </a:r>
            <a:r>
              <a:rPr spc="-5" dirty="0"/>
              <a:t>s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dirty="0"/>
              <a:t>R</a:t>
            </a:r>
            <a:r>
              <a:rPr spc="-5" dirty="0"/>
              <a:t>eserv</a:t>
            </a:r>
            <a:r>
              <a:rPr dirty="0"/>
              <a:t>ed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20</a:t>
            </a:fld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012691"/>
            <a:ext cx="448309" cy="2845435"/>
          </a:xfrm>
          <a:custGeom>
            <a:avLst/>
            <a:gdLst/>
            <a:ahLst/>
            <a:cxnLst/>
            <a:rect l="l" t="t" r="r" b="b"/>
            <a:pathLst>
              <a:path w="448309" h="2845434">
                <a:moveTo>
                  <a:pt x="0" y="0"/>
                </a:moveTo>
                <a:lnTo>
                  <a:pt x="0" y="2845307"/>
                </a:lnTo>
                <a:lnTo>
                  <a:pt x="448055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8FC2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71625">
              <a:lnSpc>
                <a:spcPct val="100000"/>
              </a:lnSpc>
            </a:pPr>
            <a:r>
              <a:rPr spc="-5" dirty="0"/>
              <a:t>Missio</a:t>
            </a:r>
            <a:r>
              <a:rPr dirty="0"/>
              <a:t>n</a:t>
            </a:r>
            <a:r>
              <a:rPr spc="210" dirty="0">
                <a:latin typeface="Times New Roman"/>
                <a:cs typeface="Times New Roman"/>
              </a:rPr>
              <a:t> </a:t>
            </a:r>
            <a:r>
              <a:rPr spc="-5" dirty="0"/>
              <a:t>an</a:t>
            </a:r>
            <a:r>
              <a:rPr dirty="0"/>
              <a:t>d</a:t>
            </a:r>
            <a:r>
              <a:rPr spc="185" dirty="0">
                <a:latin typeface="Times New Roman"/>
                <a:cs typeface="Times New Roman"/>
              </a:rPr>
              <a:t> </a:t>
            </a:r>
            <a:r>
              <a:rPr spc="-70" dirty="0"/>
              <a:t>V</a:t>
            </a:r>
            <a:r>
              <a:rPr spc="-5" dirty="0"/>
              <a:t>ision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56313" y="1680892"/>
            <a:ext cx="8155305" cy="41319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354965" algn="l"/>
              </a:tabLst>
            </a:pPr>
            <a:r>
              <a:rPr sz="1450" spc="-15" dirty="0">
                <a:solidFill>
                  <a:srgbClr val="8FC225"/>
                </a:solidFill>
                <a:latin typeface="Wingdings 3"/>
                <a:cs typeface="Wingdings 3"/>
              </a:rPr>
              <a:t></a:t>
            </a:r>
            <a:r>
              <a:rPr sz="1450" spc="-15" dirty="0">
                <a:solidFill>
                  <a:srgbClr val="8FC225"/>
                </a:solidFill>
                <a:latin typeface="Times New Roman"/>
                <a:cs typeface="Times New Roman"/>
              </a:rPr>
              <a:t>	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Miss</a:t>
            </a:r>
            <a:r>
              <a:rPr sz="1800" spc="5" dirty="0">
                <a:solidFill>
                  <a:srgbClr val="3F3F3F"/>
                </a:solidFill>
                <a:latin typeface="Trebuchet MS"/>
                <a:cs typeface="Trebuchet MS"/>
              </a:rPr>
              <a:t>i</a:t>
            </a:r>
            <a:r>
              <a:rPr sz="1800" spc="-20" dirty="0">
                <a:solidFill>
                  <a:srgbClr val="3F3F3F"/>
                </a:solidFill>
                <a:latin typeface="Trebuchet MS"/>
                <a:cs typeface="Trebuchet MS"/>
              </a:rPr>
              <a:t>o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n</a:t>
            </a:r>
            <a:r>
              <a:rPr sz="1800" spc="7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800" spc="-15" dirty="0">
                <a:solidFill>
                  <a:srgbClr val="3F3F3F"/>
                </a:solidFill>
                <a:latin typeface="Trebuchet MS"/>
                <a:cs typeface="Trebuchet MS"/>
              </a:rPr>
              <a:t>(Fo</a:t>
            </a:r>
            <a:r>
              <a:rPr sz="1800" spc="-10" dirty="0">
                <a:solidFill>
                  <a:srgbClr val="3F3F3F"/>
                </a:solidFill>
                <a:latin typeface="Trebuchet MS"/>
                <a:cs typeface="Trebuchet MS"/>
              </a:rPr>
              <a:t>r</a:t>
            </a:r>
            <a:r>
              <a:rPr sz="1800" spc="8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3F3F3F"/>
                </a:solidFill>
                <a:latin typeface="Trebuchet MS"/>
                <a:cs typeface="Trebuchet MS"/>
              </a:rPr>
              <a:t>Our</a:t>
            </a:r>
            <a:r>
              <a:rPr sz="1800" spc="9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Cli</a:t>
            </a:r>
            <a:r>
              <a:rPr sz="1800" spc="5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nts)</a:t>
            </a:r>
            <a:endParaRPr sz="1800">
              <a:latin typeface="Trebuchet MS"/>
              <a:cs typeface="Trebuchet MS"/>
            </a:endParaRPr>
          </a:p>
          <a:p>
            <a:pPr marL="469900">
              <a:lnSpc>
                <a:spcPct val="100000"/>
              </a:lnSpc>
              <a:spcBef>
                <a:spcPts val="1005"/>
              </a:spcBef>
              <a:tabLst>
                <a:tab pos="756285" algn="l"/>
              </a:tabLst>
            </a:pPr>
            <a:r>
              <a:rPr sz="1250" spc="20" dirty="0">
                <a:solidFill>
                  <a:srgbClr val="8FC225"/>
                </a:solidFill>
                <a:latin typeface="Wingdings 3"/>
                <a:cs typeface="Wingdings 3"/>
              </a:rPr>
              <a:t></a:t>
            </a:r>
            <a:r>
              <a:rPr sz="1250" spc="20" dirty="0">
                <a:solidFill>
                  <a:srgbClr val="8FC225"/>
                </a:solidFill>
                <a:latin typeface="Times New Roman"/>
                <a:cs typeface="Times New Roman"/>
              </a:rPr>
              <a:t>	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Our</a:t>
            </a:r>
            <a:r>
              <a:rPr sz="1600" spc="8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missio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n</a:t>
            </a:r>
            <a:r>
              <a:rPr sz="1600" spc="114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is</a:t>
            </a:r>
            <a:r>
              <a:rPr sz="1600" spc="10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o</a:t>
            </a:r>
            <a:r>
              <a:rPr sz="1600" spc="8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cr</a:t>
            </a:r>
            <a:r>
              <a:rPr sz="1600" spc="-5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at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1600" spc="9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superior</a:t>
            </a:r>
            <a:r>
              <a:rPr sz="1600" spc="9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va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lu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1600" spc="9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hrough</a:t>
            </a:r>
            <a:r>
              <a:rPr sz="1600" spc="8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20" dirty="0">
                <a:solidFill>
                  <a:srgbClr val="3F3F3F"/>
                </a:solidFill>
                <a:latin typeface="Trebuchet MS"/>
                <a:cs typeface="Trebuchet MS"/>
              </a:rPr>
              <a:t>o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u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r</a:t>
            </a:r>
            <a:r>
              <a:rPr sz="1600" spc="10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1600" spc="-5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ch</a:t>
            </a:r>
            <a:r>
              <a:rPr sz="1600" spc="-5" dirty="0">
                <a:solidFill>
                  <a:srgbClr val="3F3F3F"/>
                </a:solidFill>
                <a:latin typeface="Trebuchet MS"/>
                <a:cs typeface="Trebuchet MS"/>
              </a:rPr>
              <a:t>n</a:t>
            </a:r>
            <a:r>
              <a:rPr sz="1600" spc="-20" dirty="0">
                <a:solidFill>
                  <a:srgbClr val="3F3F3F"/>
                </a:solidFill>
                <a:latin typeface="Trebuchet MS"/>
                <a:cs typeface="Trebuchet MS"/>
              </a:rPr>
              <a:t>o</a:t>
            </a:r>
            <a:r>
              <a:rPr sz="1600" spc="-5" dirty="0">
                <a:solidFill>
                  <a:srgbClr val="3F3F3F"/>
                </a:solidFill>
                <a:latin typeface="Trebuchet MS"/>
                <a:cs typeface="Trebuchet MS"/>
              </a:rPr>
              <a:t>l</a:t>
            </a:r>
            <a:r>
              <a:rPr sz="1600" spc="-20" dirty="0">
                <a:solidFill>
                  <a:srgbClr val="3F3F3F"/>
                </a:solidFill>
                <a:latin typeface="Trebuchet MS"/>
                <a:cs typeface="Trebuchet MS"/>
              </a:rPr>
              <a:t>o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gy</a:t>
            </a:r>
            <a:r>
              <a:rPr sz="1600" spc="10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s</a:t>
            </a:r>
            <a:r>
              <a:rPr sz="1600" spc="-20" dirty="0">
                <a:solidFill>
                  <a:srgbClr val="3F3F3F"/>
                </a:solidFill>
                <a:latin typeface="Trebuchet MS"/>
                <a:cs typeface="Trebuchet MS"/>
              </a:rPr>
              <a:t>o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lutions,</a:t>
            </a:r>
            <a:r>
              <a:rPr sz="1600" spc="11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20" dirty="0">
                <a:solidFill>
                  <a:srgbClr val="3F3F3F"/>
                </a:solidFill>
                <a:latin typeface="Trebuchet MS"/>
                <a:cs typeface="Trebuchet MS"/>
              </a:rPr>
              <a:t>o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ur</a:t>
            </a:r>
            <a:endParaRPr sz="1600">
              <a:latin typeface="Trebuchet MS"/>
              <a:cs typeface="Trebuchet MS"/>
            </a:endParaRPr>
          </a:p>
          <a:p>
            <a:pPr marL="756285">
              <a:lnSpc>
                <a:spcPct val="100000"/>
              </a:lnSpc>
            </a:pP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bu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siness</a:t>
            </a:r>
            <a:r>
              <a:rPr sz="1600" spc="9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cou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ns</a:t>
            </a:r>
            <a:r>
              <a:rPr sz="1600" spc="-5" dirty="0">
                <a:solidFill>
                  <a:srgbClr val="3F3F3F"/>
                </a:solidFill>
                <a:latin typeface="Trebuchet MS"/>
                <a:cs typeface="Trebuchet MS"/>
              </a:rPr>
              <a:t>el</a:t>
            </a:r>
            <a:r>
              <a:rPr sz="1600" spc="9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a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nd</a:t>
            </a:r>
            <a:r>
              <a:rPr sz="1600" spc="8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ef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f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c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iv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1600" spc="10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impl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1600" spc="-20" dirty="0">
                <a:solidFill>
                  <a:srgbClr val="3F3F3F"/>
                </a:solidFill>
                <a:latin typeface="Trebuchet MS"/>
                <a:cs typeface="Trebuchet MS"/>
              </a:rPr>
              <a:t>me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n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a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1600" spc="-5" dirty="0">
                <a:solidFill>
                  <a:srgbClr val="3F3F3F"/>
                </a:solidFill>
                <a:latin typeface="Trebuchet MS"/>
                <a:cs typeface="Trebuchet MS"/>
              </a:rPr>
              <a:t>i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on.</a:t>
            </a:r>
            <a:endParaRPr sz="1600">
              <a:latin typeface="Trebuchet MS"/>
              <a:cs typeface="Trebuchet MS"/>
            </a:endParaRPr>
          </a:p>
          <a:p>
            <a:pPr marL="469900">
              <a:lnSpc>
                <a:spcPct val="100000"/>
              </a:lnSpc>
              <a:spcBef>
                <a:spcPts val="994"/>
              </a:spcBef>
              <a:tabLst>
                <a:tab pos="756285" algn="l"/>
              </a:tabLst>
            </a:pPr>
            <a:r>
              <a:rPr sz="1250" spc="20" dirty="0">
                <a:solidFill>
                  <a:srgbClr val="8FC225"/>
                </a:solidFill>
                <a:latin typeface="Wingdings 3"/>
                <a:cs typeface="Wingdings 3"/>
              </a:rPr>
              <a:t></a:t>
            </a:r>
            <a:r>
              <a:rPr sz="1250" spc="20" dirty="0">
                <a:solidFill>
                  <a:srgbClr val="8FC225"/>
                </a:solidFill>
                <a:latin typeface="Times New Roman"/>
                <a:cs typeface="Times New Roman"/>
              </a:rPr>
              <a:t>	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By</a:t>
            </a:r>
            <a:r>
              <a:rPr sz="1600" spc="8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so</a:t>
            </a:r>
            <a:r>
              <a:rPr sz="1600" spc="9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d</a:t>
            </a:r>
            <a:r>
              <a:rPr sz="1600" spc="-20" dirty="0">
                <a:solidFill>
                  <a:srgbClr val="3F3F3F"/>
                </a:solidFill>
                <a:latin typeface="Trebuchet MS"/>
                <a:cs typeface="Trebuchet MS"/>
              </a:rPr>
              <a:t>o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ing,</a:t>
            </a:r>
            <a:r>
              <a:rPr sz="1600" spc="9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20" dirty="0">
                <a:solidFill>
                  <a:srgbClr val="3F3F3F"/>
                </a:solidFill>
                <a:latin typeface="Trebuchet MS"/>
                <a:cs typeface="Trebuchet MS"/>
              </a:rPr>
              <a:t>w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1600" spc="9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h</a:t>
            </a:r>
            <a:r>
              <a:rPr sz="1600" spc="-5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lp</a:t>
            </a:r>
            <a:r>
              <a:rPr sz="1600" spc="8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1600" spc="-5" dirty="0">
                <a:solidFill>
                  <a:srgbClr val="3F3F3F"/>
                </a:solidFill>
                <a:latin typeface="Trebuchet MS"/>
                <a:cs typeface="Trebuchet MS"/>
              </a:rPr>
              <a:t>h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em</a:t>
            </a:r>
            <a:r>
              <a:rPr sz="1600" spc="8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ac</a:t>
            </a:r>
            <a:r>
              <a:rPr sz="1600" spc="-5" dirty="0">
                <a:solidFill>
                  <a:srgbClr val="3F3F3F"/>
                </a:solidFill>
                <a:latin typeface="Trebuchet MS"/>
                <a:cs typeface="Trebuchet MS"/>
              </a:rPr>
              <a:t>h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i</a:t>
            </a:r>
            <a:r>
              <a:rPr sz="1600" spc="-5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ve</a:t>
            </a:r>
            <a:r>
              <a:rPr sz="1600" spc="9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1600" spc="-5" dirty="0">
                <a:solidFill>
                  <a:srgbClr val="3F3F3F"/>
                </a:solidFill>
                <a:latin typeface="Trebuchet MS"/>
                <a:cs typeface="Trebuchet MS"/>
              </a:rPr>
              <a:t>h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eir</a:t>
            </a:r>
            <a:r>
              <a:rPr sz="1600" spc="9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bu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siness</a:t>
            </a:r>
            <a:r>
              <a:rPr sz="1600" spc="10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goal</a:t>
            </a:r>
            <a:r>
              <a:rPr sz="1600" spc="25" dirty="0">
                <a:solidFill>
                  <a:srgbClr val="3F3F3F"/>
                </a:solidFill>
                <a:latin typeface="Trebuchet MS"/>
                <a:cs typeface="Trebuchet MS"/>
              </a:rPr>
              <a:t>s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.</a:t>
            </a:r>
            <a:endParaRPr sz="16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  <a:tabLst>
                <a:tab pos="354965" algn="l"/>
              </a:tabLst>
            </a:pPr>
            <a:r>
              <a:rPr sz="1450" spc="-15" dirty="0">
                <a:solidFill>
                  <a:srgbClr val="8FC225"/>
                </a:solidFill>
                <a:latin typeface="Wingdings 3"/>
                <a:cs typeface="Wingdings 3"/>
              </a:rPr>
              <a:t></a:t>
            </a:r>
            <a:r>
              <a:rPr sz="1450" spc="-15" dirty="0">
                <a:solidFill>
                  <a:srgbClr val="8FC225"/>
                </a:solidFill>
                <a:latin typeface="Times New Roman"/>
                <a:cs typeface="Times New Roman"/>
              </a:rPr>
              <a:t>	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Miss</a:t>
            </a:r>
            <a:r>
              <a:rPr sz="1800" spc="5" dirty="0">
                <a:solidFill>
                  <a:srgbClr val="3F3F3F"/>
                </a:solidFill>
                <a:latin typeface="Trebuchet MS"/>
                <a:cs typeface="Trebuchet MS"/>
              </a:rPr>
              <a:t>i</a:t>
            </a:r>
            <a:r>
              <a:rPr sz="1800" spc="-20" dirty="0">
                <a:solidFill>
                  <a:srgbClr val="3F3F3F"/>
                </a:solidFill>
                <a:latin typeface="Trebuchet MS"/>
                <a:cs typeface="Trebuchet MS"/>
              </a:rPr>
              <a:t>o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n</a:t>
            </a:r>
            <a:r>
              <a:rPr sz="1800" spc="7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800" spc="-15" dirty="0">
                <a:solidFill>
                  <a:srgbClr val="3F3F3F"/>
                </a:solidFill>
                <a:latin typeface="Trebuchet MS"/>
                <a:cs typeface="Trebuchet MS"/>
              </a:rPr>
              <a:t>(Fo</a:t>
            </a:r>
            <a:r>
              <a:rPr sz="1800" spc="-10" dirty="0">
                <a:solidFill>
                  <a:srgbClr val="3F3F3F"/>
                </a:solidFill>
                <a:latin typeface="Trebuchet MS"/>
                <a:cs typeface="Trebuchet MS"/>
              </a:rPr>
              <a:t>r</a:t>
            </a:r>
            <a:r>
              <a:rPr sz="1800" spc="8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800" spc="-15" dirty="0">
                <a:solidFill>
                  <a:srgbClr val="3F3F3F"/>
                </a:solidFill>
                <a:latin typeface="Trebuchet MS"/>
                <a:cs typeface="Trebuchet MS"/>
              </a:rPr>
              <a:t>Ou</a:t>
            </a:r>
            <a:r>
              <a:rPr sz="1800" spc="-20" dirty="0">
                <a:solidFill>
                  <a:srgbClr val="3F3F3F"/>
                </a:solidFill>
                <a:latin typeface="Trebuchet MS"/>
                <a:cs typeface="Trebuchet MS"/>
              </a:rPr>
              <a:t>r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se</a:t>
            </a:r>
            <a:r>
              <a:rPr sz="1800" spc="-10" dirty="0">
                <a:solidFill>
                  <a:srgbClr val="3F3F3F"/>
                </a:solidFill>
                <a:latin typeface="Trebuchet MS"/>
                <a:cs typeface="Trebuchet MS"/>
              </a:rPr>
              <a:t>l</a:t>
            </a:r>
            <a:r>
              <a:rPr sz="1800" spc="-20" dirty="0">
                <a:solidFill>
                  <a:srgbClr val="3F3F3F"/>
                </a:solidFill>
                <a:latin typeface="Trebuchet MS"/>
                <a:cs typeface="Trebuchet MS"/>
              </a:rPr>
              <a:t>v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s)</a:t>
            </a:r>
            <a:endParaRPr sz="1800">
              <a:latin typeface="Trebuchet MS"/>
              <a:cs typeface="Trebuchet MS"/>
            </a:endParaRPr>
          </a:p>
          <a:p>
            <a:pPr marL="756285" marR="5080" indent="-287020">
              <a:lnSpc>
                <a:spcPct val="100000"/>
              </a:lnSpc>
              <a:spcBef>
                <a:spcPts val="1005"/>
              </a:spcBef>
              <a:tabLst>
                <a:tab pos="756285" algn="l"/>
              </a:tabLst>
            </a:pPr>
            <a:r>
              <a:rPr sz="1250" spc="20" dirty="0">
                <a:solidFill>
                  <a:srgbClr val="8FC225"/>
                </a:solidFill>
                <a:latin typeface="Wingdings 3"/>
                <a:cs typeface="Wingdings 3"/>
              </a:rPr>
              <a:t></a:t>
            </a:r>
            <a:r>
              <a:rPr sz="1250" spc="20" dirty="0">
                <a:solidFill>
                  <a:srgbClr val="8FC225"/>
                </a:solidFill>
                <a:latin typeface="Times New Roman"/>
                <a:cs typeface="Times New Roman"/>
              </a:rPr>
              <a:t>	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Our</a:t>
            </a:r>
            <a:r>
              <a:rPr sz="1600" spc="8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missio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n</a:t>
            </a:r>
            <a:r>
              <a:rPr sz="1600" spc="114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is</a:t>
            </a:r>
            <a:r>
              <a:rPr sz="1600" spc="10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o</a:t>
            </a:r>
            <a:r>
              <a:rPr sz="1600" spc="8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beco</a:t>
            </a:r>
            <a:r>
              <a:rPr sz="1600" spc="-25" dirty="0">
                <a:solidFill>
                  <a:srgbClr val="3F3F3F"/>
                </a:solidFill>
                <a:latin typeface="Trebuchet MS"/>
                <a:cs typeface="Trebuchet MS"/>
              </a:rPr>
              <a:t>m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1600" spc="10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established</a:t>
            </a:r>
            <a:r>
              <a:rPr sz="1600" spc="8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a</a:t>
            </a:r>
            <a:r>
              <a:rPr sz="1600" spc="-25" dirty="0">
                <a:solidFill>
                  <a:srgbClr val="3F3F3F"/>
                </a:solidFill>
                <a:latin typeface="Trebuchet MS"/>
                <a:cs typeface="Trebuchet MS"/>
              </a:rPr>
              <a:t>mo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n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g</a:t>
            </a:r>
            <a:r>
              <a:rPr sz="1600" spc="10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he</a:t>
            </a:r>
            <a:r>
              <a:rPr sz="1600" spc="10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busi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ness</a:t>
            </a:r>
            <a:r>
              <a:rPr sz="1600" spc="10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co</a:t>
            </a:r>
            <a:r>
              <a:rPr sz="1600" spc="-25" dirty="0">
                <a:solidFill>
                  <a:srgbClr val="3F3F3F"/>
                </a:solidFill>
                <a:latin typeface="Trebuchet MS"/>
                <a:cs typeface="Trebuchet MS"/>
              </a:rPr>
              <a:t>mm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u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n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it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y</a:t>
            </a:r>
            <a:r>
              <a:rPr sz="1600" spc="10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f</a:t>
            </a:r>
            <a:r>
              <a:rPr sz="1600" spc="-20" dirty="0">
                <a:solidFill>
                  <a:srgbClr val="3F3F3F"/>
                </a:solidFill>
                <a:latin typeface="Trebuchet MS"/>
                <a:cs typeface="Trebuchet MS"/>
              </a:rPr>
              <a:t>o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r</a:t>
            </a:r>
            <a:r>
              <a:rPr sz="1600" spc="9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20" dirty="0">
                <a:solidFill>
                  <a:srgbClr val="3F3F3F"/>
                </a:solidFill>
                <a:latin typeface="Trebuchet MS"/>
                <a:cs typeface="Trebuchet MS"/>
              </a:rPr>
              <a:t>o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ur</a:t>
            </a:r>
            <a:r>
              <a:rPr sz="1600" spc="-1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in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novativ</a:t>
            </a:r>
            <a:r>
              <a:rPr sz="1600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n</a:t>
            </a:r>
            <a:r>
              <a:rPr sz="1600" spc="-5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ss</a:t>
            </a:r>
            <a:r>
              <a:rPr sz="1600" spc="12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a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nd</a:t>
            </a:r>
            <a:r>
              <a:rPr sz="1600" spc="8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20" dirty="0">
                <a:solidFill>
                  <a:srgbClr val="3F3F3F"/>
                </a:solidFill>
                <a:latin typeface="Trebuchet MS"/>
                <a:cs typeface="Trebuchet MS"/>
              </a:rPr>
              <a:t>o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u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r</a:t>
            </a:r>
            <a:r>
              <a:rPr sz="1600" spc="9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rich</a:t>
            </a:r>
            <a:r>
              <a:rPr sz="1600" spc="9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knowled</a:t>
            </a:r>
            <a:r>
              <a:rPr sz="1600" spc="-5" dirty="0">
                <a:solidFill>
                  <a:srgbClr val="3F3F3F"/>
                </a:solidFill>
                <a:latin typeface="Trebuchet MS"/>
                <a:cs typeface="Trebuchet MS"/>
              </a:rPr>
              <a:t>g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1600" spc="10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in</a:t>
            </a:r>
            <a:r>
              <a:rPr sz="1600" spc="9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matc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hing</a:t>
            </a:r>
            <a:r>
              <a:rPr sz="1600" spc="9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bu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siness</a:t>
            </a:r>
            <a:r>
              <a:rPr sz="1600" spc="9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n</a:t>
            </a:r>
            <a:r>
              <a:rPr sz="1600" spc="-5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d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s</a:t>
            </a:r>
            <a:r>
              <a:rPr sz="1600" spc="9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wi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th</a:t>
            </a:r>
            <a:r>
              <a:rPr sz="1600" spc="9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1600" spc="-5" dirty="0">
                <a:solidFill>
                  <a:srgbClr val="3F3F3F"/>
                </a:solidFill>
                <a:latin typeface="Trebuchet MS"/>
                <a:cs typeface="Trebuchet MS"/>
              </a:rPr>
              <a:t>h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1600" spc="9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rig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ht</a:t>
            </a:r>
            <a:r>
              <a:rPr sz="1600" spc="-1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1600" spc="-5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c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h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nol</a:t>
            </a:r>
            <a:r>
              <a:rPr sz="1600" spc="-20" dirty="0">
                <a:solidFill>
                  <a:srgbClr val="3F3F3F"/>
                </a:solidFill>
                <a:latin typeface="Trebuchet MS"/>
                <a:cs typeface="Trebuchet MS"/>
              </a:rPr>
              <a:t>o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gy</a:t>
            </a:r>
            <a:r>
              <a:rPr sz="1600" spc="10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so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lu</a:t>
            </a:r>
            <a:r>
              <a:rPr sz="1600" spc="-5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ions.</a:t>
            </a:r>
            <a:endParaRPr sz="1600">
              <a:latin typeface="Trebuchet MS"/>
              <a:cs typeface="Trebuchet MS"/>
            </a:endParaRPr>
          </a:p>
          <a:p>
            <a:pPr marL="756285" marR="239395" indent="-287020">
              <a:lnSpc>
                <a:spcPct val="100000"/>
              </a:lnSpc>
              <a:spcBef>
                <a:spcPts val="994"/>
              </a:spcBef>
              <a:tabLst>
                <a:tab pos="756285" algn="l"/>
              </a:tabLst>
            </a:pPr>
            <a:r>
              <a:rPr sz="1250" spc="20" dirty="0">
                <a:solidFill>
                  <a:srgbClr val="8FC225"/>
                </a:solidFill>
                <a:latin typeface="Wingdings 3"/>
                <a:cs typeface="Wingdings 3"/>
              </a:rPr>
              <a:t></a:t>
            </a:r>
            <a:r>
              <a:rPr sz="1250" spc="20" dirty="0">
                <a:solidFill>
                  <a:srgbClr val="8FC225"/>
                </a:solidFill>
                <a:latin typeface="Times New Roman"/>
                <a:cs typeface="Times New Roman"/>
              </a:rPr>
              <a:t>	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Through</a:t>
            </a:r>
            <a:r>
              <a:rPr sz="1600" spc="9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ou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r</a:t>
            </a:r>
            <a:r>
              <a:rPr sz="1600" spc="10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in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novation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,</a:t>
            </a:r>
            <a:r>
              <a:rPr sz="1600" spc="12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20" dirty="0">
                <a:solidFill>
                  <a:srgbClr val="3F3F3F"/>
                </a:solidFill>
                <a:latin typeface="Trebuchet MS"/>
                <a:cs typeface="Trebuchet MS"/>
              </a:rPr>
              <a:t>w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1600" spc="9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wil</a:t>
            </a:r>
            <a:r>
              <a:rPr sz="1600" spc="-5" dirty="0">
                <a:solidFill>
                  <a:srgbClr val="3F3F3F"/>
                </a:solidFill>
                <a:latin typeface="Trebuchet MS"/>
                <a:cs typeface="Trebuchet MS"/>
              </a:rPr>
              <a:t>l</a:t>
            </a:r>
            <a:r>
              <a:rPr sz="1600" spc="9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c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re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a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te</a:t>
            </a:r>
            <a:r>
              <a:rPr sz="1600" spc="8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value</a:t>
            </a:r>
            <a:r>
              <a:rPr sz="1600" spc="10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f</a:t>
            </a:r>
            <a:r>
              <a:rPr sz="1600" spc="-20" dirty="0">
                <a:solidFill>
                  <a:srgbClr val="3F3F3F"/>
                </a:solidFill>
                <a:latin typeface="Trebuchet MS"/>
                <a:cs typeface="Trebuchet MS"/>
              </a:rPr>
              <a:t>o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r</a:t>
            </a:r>
            <a:r>
              <a:rPr sz="1600" spc="9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ou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r</a:t>
            </a:r>
            <a:r>
              <a:rPr sz="1600" spc="10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sh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a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re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holde</a:t>
            </a:r>
            <a:r>
              <a:rPr sz="1600" spc="-5" dirty="0">
                <a:solidFill>
                  <a:srgbClr val="3F3F3F"/>
                </a:solidFill>
                <a:latin typeface="Trebuchet MS"/>
                <a:cs typeface="Trebuchet MS"/>
              </a:rPr>
              <a:t>r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s</a:t>
            </a:r>
            <a:r>
              <a:rPr sz="1600" spc="10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a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nd</a:t>
            </a:r>
            <a:r>
              <a:rPr sz="1600" spc="8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provide</a:t>
            </a:r>
            <a:r>
              <a:rPr sz="1600" spc="-1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exciting</a:t>
            </a:r>
            <a:r>
              <a:rPr sz="1600" spc="9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n</a:t>
            </a:r>
            <a:r>
              <a:rPr sz="1600" spc="-5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w</a:t>
            </a:r>
            <a:r>
              <a:rPr sz="1600" spc="8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g</a:t>
            </a:r>
            <a:r>
              <a:rPr sz="1600" spc="-5" dirty="0">
                <a:solidFill>
                  <a:srgbClr val="3F3F3F"/>
                </a:solidFill>
                <a:latin typeface="Trebuchet MS"/>
                <a:cs typeface="Trebuchet MS"/>
              </a:rPr>
              <a:t>r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owt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h</a:t>
            </a:r>
            <a:r>
              <a:rPr sz="1600" spc="9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opp</a:t>
            </a:r>
            <a:r>
              <a:rPr sz="1600" spc="-20" dirty="0">
                <a:solidFill>
                  <a:srgbClr val="3F3F3F"/>
                </a:solidFill>
                <a:latin typeface="Trebuchet MS"/>
                <a:cs typeface="Trebuchet MS"/>
              </a:rPr>
              <a:t>o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rt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u</a:t>
            </a:r>
            <a:r>
              <a:rPr sz="1600" spc="-5" dirty="0">
                <a:solidFill>
                  <a:srgbClr val="3F3F3F"/>
                </a:solidFill>
                <a:latin typeface="Trebuchet MS"/>
                <a:cs typeface="Trebuchet MS"/>
              </a:rPr>
              <a:t>n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iti</a:t>
            </a:r>
            <a:r>
              <a:rPr sz="1600" spc="-5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s</a:t>
            </a:r>
            <a:r>
              <a:rPr sz="1600" spc="12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f</a:t>
            </a:r>
            <a:r>
              <a:rPr sz="1600" spc="-20" dirty="0">
                <a:solidFill>
                  <a:srgbClr val="3F3F3F"/>
                </a:solidFill>
                <a:latin typeface="Trebuchet MS"/>
                <a:cs typeface="Trebuchet MS"/>
              </a:rPr>
              <a:t>o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r</a:t>
            </a:r>
            <a:r>
              <a:rPr sz="1600" spc="9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ou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r</a:t>
            </a:r>
            <a:r>
              <a:rPr sz="1600" spc="10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p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opl</a:t>
            </a:r>
            <a:r>
              <a:rPr sz="1600" spc="20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.</a:t>
            </a:r>
            <a:endParaRPr sz="16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  <a:tabLst>
                <a:tab pos="354965" algn="l"/>
              </a:tabLst>
            </a:pPr>
            <a:r>
              <a:rPr sz="1450" spc="-15" dirty="0">
                <a:solidFill>
                  <a:srgbClr val="8FC225"/>
                </a:solidFill>
                <a:latin typeface="Wingdings 3"/>
                <a:cs typeface="Wingdings 3"/>
              </a:rPr>
              <a:t></a:t>
            </a:r>
            <a:r>
              <a:rPr sz="1450" spc="-15" dirty="0">
                <a:solidFill>
                  <a:srgbClr val="8FC225"/>
                </a:solidFill>
                <a:latin typeface="Times New Roman"/>
                <a:cs typeface="Times New Roman"/>
              </a:rPr>
              <a:t>	</a:t>
            </a:r>
            <a:r>
              <a:rPr sz="1800" spc="-40" dirty="0">
                <a:solidFill>
                  <a:srgbClr val="3F3F3F"/>
                </a:solidFill>
                <a:latin typeface="Trebuchet MS"/>
                <a:cs typeface="Trebuchet MS"/>
              </a:rPr>
              <a:t>V</a:t>
            </a:r>
            <a:r>
              <a:rPr sz="1800" spc="-15" dirty="0">
                <a:solidFill>
                  <a:srgbClr val="3F3F3F"/>
                </a:solidFill>
                <a:latin typeface="Trebuchet MS"/>
                <a:cs typeface="Trebuchet MS"/>
              </a:rPr>
              <a:t>i</a:t>
            </a:r>
            <a:r>
              <a:rPr sz="1800" spc="-10" dirty="0">
                <a:solidFill>
                  <a:srgbClr val="3F3F3F"/>
                </a:solidFill>
                <a:latin typeface="Trebuchet MS"/>
                <a:cs typeface="Trebuchet MS"/>
              </a:rPr>
              <a:t>s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ion</a:t>
            </a:r>
            <a:endParaRPr sz="1800">
              <a:latin typeface="Trebuchet MS"/>
              <a:cs typeface="Trebuchet MS"/>
            </a:endParaRPr>
          </a:p>
          <a:p>
            <a:pPr marL="756285" marR="104139" indent="-287020">
              <a:lnSpc>
                <a:spcPct val="100000"/>
              </a:lnSpc>
              <a:spcBef>
                <a:spcPts val="1005"/>
              </a:spcBef>
              <a:tabLst>
                <a:tab pos="756285" algn="l"/>
              </a:tabLst>
            </a:pPr>
            <a:r>
              <a:rPr sz="1250" spc="20" dirty="0">
                <a:solidFill>
                  <a:srgbClr val="8FC225"/>
                </a:solidFill>
                <a:latin typeface="Wingdings 3"/>
                <a:cs typeface="Wingdings 3"/>
              </a:rPr>
              <a:t></a:t>
            </a:r>
            <a:r>
              <a:rPr sz="1250" spc="20" dirty="0">
                <a:solidFill>
                  <a:srgbClr val="8FC225"/>
                </a:solidFill>
                <a:latin typeface="Times New Roman"/>
                <a:cs typeface="Times New Roman"/>
              </a:rPr>
              <a:t>	</a:t>
            </a:r>
            <a:r>
              <a:rPr sz="1600" spc="-220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o</a:t>
            </a:r>
            <a:r>
              <a:rPr sz="1600" spc="9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provid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1600" spc="114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ou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r</a:t>
            </a:r>
            <a:r>
              <a:rPr sz="1600" spc="9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cli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n</a:t>
            </a:r>
            <a:r>
              <a:rPr sz="1600" spc="-5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s</a:t>
            </a:r>
            <a:r>
              <a:rPr sz="1600" spc="10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wi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th</a:t>
            </a:r>
            <a:r>
              <a:rPr sz="1600" spc="9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b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es</a:t>
            </a:r>
            <a:r>
              <a:rPr sz="1600" spc="15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-in-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clas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s</a:t>
            </a:r>
            <a:r>
              <a:rPr sz="1600" spc="9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1600" spc="-5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c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h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nol</a:t>
            </a:r>
            <a:r>
              <a:rPr sz="1600" spc="-20" dirty="0">
                <a:solidFill>
                  <a:srgbClr val="3F3F3F"/>
                </a:solidFill>
                <a:latin typeface="Trebuchet MS"/>
                <a:cs typeface="Trebuchet MS"/>
              </a:rPr>
              <a:t>o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gy</a:t>
            </a:r>
            <a:r>
              <a:rPr sz="1600" spc="10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a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nd</a:t>
            </a:r>
            <a:r>
              <a:rPr sz="1600" spc="8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s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o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lut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ion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s</a:t>
            </a:r>
            <a:r>
              <a:rPr sz="1600" spc="12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from</a:t>
            </a:r>
            <a:r>
              <a:rPr sz="1600" spc="9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ou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r</a:t>
            </a:r>
            <a:r>
              <a:rPr sz="1600" spc="10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base</a:t>
            </a:r>
            <a:r>
              <a:rPr sz="1600" spc="-1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knowled</a:t>
            </a:r>
            <a:r>
              <a:rPr sz="1600" spc="-5" dirty="0">
                <a:solidFill>
                  <a:srgbClr val="3F3F3F"/>
                </a:solidFill>
                <a:latin typeface="Trebuchet MS"/>
                <a:cs typeface="Trebuchet MS"/>
              </a:rPr>
              <a:t>g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e,</a:t>
            </a:r>
            <a:r>
              <a:rPr sz="1600" spc="10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id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as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,</a:t>
            </a:r>
            <a:r>
              <a:rPr sz="1600" spc="9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r</a:t>
            </a:r>
            <a:r>
              <a:rPr sz="1600" spc="-5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s</a:t>
            </a:r>
            <a:r>
              <a:rPr sz="1600" spc="-5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a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r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c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h</a:t>
            </a:r>
            <a:r>
              <a:rPr sz="1600" spc="8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a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nd</a:t>
            </a:r>
            <a:r>
              <a:rPr sz="1600" spc="8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in</a:t>
            </a:r>
            <a:r>
              <a:rPr sz="1600" spc="-5" dirty="0">
                <a:solidFill>
                  <a:srgbClr val="3F3F3F"/>
                </a:solidFill>
                <a:latin typeface="Trebuchet MS"/>
                <a:cs typeface="Trebuchet MS"/>
              </a:rPr>
              <a:t>n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o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vati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on</a:t>
            </a:r>
            <a:r>
              <a:rPr sz="1600" spc="-5" dirty="0">
                <a:solidFill>
                  <a:srgbClr val="3F3F3F"/>
                </a:solidFill>
                <a:latin typeface="Trebuchet MS"/>
                <a:cs typeface="Trebuchet MS"/>
              </a:rPr>
              <a:t>s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.</a:t>
            </a:r>
            <a:endParaRPr sz="1600">
              <a:latin typeface="Trebuchet MS"/>
              <a:cs typeface="Trebuchet M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325880" cy="134569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Copyri</a:t>
            </a:r>
            <a:r>
              <a:rPr spc="-5" dirty="0"/>
              <a:t>gh</a:t>
            </a:r>
            <a:r>
              <a:rPr dirty="0"/>
              <a:t>t</a:t>
            </a:r>
            <a:r>
              <a:rPr spc="65" dirty="0">
                <a:latin typeface="Times New Roman"/>
                <a:cs typeface="Times New Roman"/>
              </a:rPr>
              <a:t> </a:t>
            </a:r>
            <a:r>
              <a:rPr dirty="0"/>
              <a:t>S</a:t>
            </a:r>
            <a:r>
              <a:rPr spc="-10" dirty="0"/>
              <a:t>i</a:t>
            </a:r>
            <a:r>
              <a:rPr spc="-5" dirty="0"/>
              <a:t>gu</a:t>
            </a:r>
            <a:r>
              <a:rPr dirty="0"/>
              <a:t>r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spc="-5" dirty="0"/>
              <a:t>E</a:t>
            </a:r>
            <a:r>
              <a:rPr spc="-10" dirty="0"/>
              <a:t>co</a:t>
            </a:r>
            <a:r>
              <a:rPr spc="-5" dirty="0"/>
              <a:t>mmerce</a:t>
            </a:r>
            <a:r>
              <a:rPr dirty="0"/>
              <a:t>.</a:t>
            </a:r>
            <a:r>
              <a:rPr spc="75" dirty="0">
                <a:latin typeface="Times New Roman"/>
                <a:cs typeface="Times New Roman"/>
              </a:rPr>
              <a:t> </a:t>
            </a:r>
            <a:r>
              <a:rPr spc="-15" dirty="0"/>
              <a:t>A</a:t>
            </a:r>
            <a:r>
              <a:rPr spc="-5" dirty="0"/>
              <a:t>ll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dirty="0"/>
              <a:t>R</a:t>
            </a:r>
            <a:r>
              <a:rPr spc="-5" dirty="0"/>
              <a:t>igh</a:t>
            </a:r>
            <a:r>
              <a:rPr dirty="0"/>
              <a:t>t</a:t>
            </a:r>
            <a:r>
              <a:rPr spc="-5" dirty="0"/>
              <a:t>s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dirty="0"/>
              <a:t>R</a:t>
            </a:r>
            <a:r>
              <a:rPr spc="-5" dirty="0"/>
              <a:t>eserv</a:t>
            </a:r>
            <a:r>
              <a:rPr dirty="0"/>
              <a:t>ed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3</a:t>
            </a:fld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012691"/>
            <a:ext cx="448309" cy="2845435"/>
          </a:xfrm>
          <a:custGeom>
            <a:avLst/>
            <a:gdLst/>
            <a:ahLst/>
            <a:cxnLst/>
            <a:rect l="l" t="t" r="r" b="b"/>
            <a:pathLst>
              <a:path w="448309" h="2845434">
                <a:moveTo>
                  <a:pt x="0" y="0"/>
                </a:moveTo>
                <a:lnTo>
                  <a:pt x="0" y="2845307"/>
                </a:lnTo>
                <a:lnTo>
                  <a:pt x="448055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8FC2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3965">
              <a:lnSpc>
                <a:spcPct val="100000"/>
              </a:lnSpc>
            </a:pPr>
            <a:r>
              <a:rPr spc="-5" dirty="0"/>
              <a:t>Wh</a:t>
            </a:r>
            <a:r>
              <a:rPr dirty="0"/>
              <a:t>y</a:t>
            </a:r>
            <a:r>
              <a:rPr spc="180" dirty="0">
                <a:latin typeface="Times New Roman"/>
                <a:cs typeface="Times New Roman"/>
              </a:rPr>
              <a:t> </a:t>
            </a:r>
            <a:r>
              <a:rPr spc="-5" dirty="0"/>
              <a:t>U</a:t>
            </a:r>
            <a:r>
              <a:rPr dirty="0"/>
              <a:t>s</a:t>
            </a:r>
            <a:r>
              <a:rPr spc="195" dirty="0">
                <a:latin typeface="Times New Roman"/>
                <a:cs typeface="Times New Roman"/>
              </a:rPr>
              <a:t> </a:t>
            </a:r>
            <a:r>
              <a:rPr dirty="0"/>
              <a:t>?</a:t>
            </a:r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325880" cy="134569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Copyri</a:t>
            </a:r>
            <a:r>
              <a:rPr spc="-5" dirty="0"/>
              <a:t>gh</a:t>
            </a:r>
            <a:r>
              <a:rPr dirty="0"/>
              <a:t>t</a:t>
            </a:r>
            <a:r>
              <a:rPr spc="65" dirty="0">
                <a:latin typeface="Times New Roman"/>
                <a:cs typeface="Times New Roman"/>
              </a:rPr>
              <a:t> </a:t>
            </a:r>
            <a:r>
              <a:rPr dirty="0"/>
              <a:t>S</a:t>
            </a:r>
            <a:r>
              <a:rPr spc="-10" dirty="0"/>
              <a:t>i</a:t>
            </a:r>
            <a:r>
              <a:rPr spc="-5" dirty="0"/>
              <a:t>gu</a:t>
            </a:r>
            <a:r>
              <a:rPr dirty="0"/>
              <a:t>r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spc="-5" dirty="0"/>
              <a:t>E</a:t>
            </a:r>
            <a:r>
              <a:rPr spc="-10" dirty="0"/>
              <a:t>co</a:t>
            </a:r>
            <a:r>
              <a:rPr spc="-5" dirty="0"/>
              <a:t>mmerce</a:t>
            </a:r>
            <a:r>
              <a:rPr dirty="0"/>
              <a:t>.</a:t>
            </a:r>
            <a:r>
              <a:rPr spc="75" dirty="0">
                <a:latin typeface="Times New Roman"/>
                <a:cs typeface="Times New Roman"/>
              </a:rPr>
              <a:t> </a:t>
            </a:r>
            <a:r>
              <a:rPr spc="-15" dirty="0"/>
              <a:t>A</a:t>
            </a:r>
            <a:r>
              <a:rPr spc="-5" dirty="0"/>
              <a:t>ll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dirty="0"/>
              <a:t>R</a:t>
            </a:r>
            <a:r>
              <a:rPr spc="-5" dirty="0"/>
              <a:t>igh</a:t>
            </a:r>
            <a:r>
              <a:rPr dirty="0"/>
              <a:t>t</a:t>
            </a:r>
            <a:r>
              <a:rPr spc="-5" dirty="0"/>
              <a:t>s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dirty="0"/>
              <a:t>R</a:t>
            </a:r>
            <a:r>
              <a:rPr spc="-5" dirty="0"/>
              <a:t>eserv</a:t>
            </a:r>
            <a:r>
              <a:rPr dirty="0"/>
              <a:t>ed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4</a:t>
            </a:fld>
            <a:endParaRPr dirty="0"/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672083" y="1840992"/>
          <a:ext cx="8488045" cy="42100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19399"/>
                <a:gridCol w="2819399"/>
                <a:gridCol w="2819399"/>
              </a:tblGrid>
              <a:tr h="1260728">
                <a:tc gridSpan="3">
                  <a:txBody>
                    <a:bodyPr/>
                    <a:lstStyle/>
                    <a:p>
                      <a:pPr marL="925194">
                        <a:lnSpc>
                          <a:spcPct val="100000"/>
                        </a:lnSpc>
                      </a:pPr>
                      <a:r>
                        <a:rPr sz="3600" spc="-16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W</a:t>
                      </a:r>
                      <a:r>
                        <a:rPr sz="360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e</a:t>
                      </a:r>
                      <a:r>
                        <a:rPr sz="3600" spc="18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600" spc="-17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P</a:t>
                      </a:r>
                      <a:r>
                        <a:rPr sz="360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rovide</a:t>
                      </a:r>
                      <a:r>
                        <a:rPr sz="3600" spc="17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600" spc="-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th</a:t>
                      </a:r>
                      <a:r>
                        <a:rPr sz="360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e</a:t>
                      </a:r>
                      <a:r>
                        <a:rPr sz="3600" spc="18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600" spc="-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bes</a:t>
                      </a:r>
                      <a:r>
                        <a:rPr sz="360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t</a:t>
                      </a:r>
                      <a:r>
                        <a:rPr sz="3600" spc="18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60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solutions</a:t>
                      </a:r>
                      <a:r>
                        <a:rPr sz="3600" spc="17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600" spc="-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to</a:t>
                      </a:r>
                      <a:endParaRPr sz="36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solidFill>
                      <a:srgbClr val="81AF2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645663">
                <a:tc>
                  <a:txBody>
                    <a:bodyPr/>
                    <a:lstStyle/>
                    <a:p>
                      <a:pPr marL="106680" marR="99060" algn="ctr">
                        <a:lnSpc>
                          <a:spcPts val="2930"/>
                        </a:lnSpc>
                      </a:pPr>
                      <a:r>
                        <a:rPr sz="2800" spc="-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M</a:t>
                      </a:r>
                      <a:r>
                        <a:rPr sz="2800" spc="-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a</a:t>
                      </a:r>
                      <a:r>
                        <a:rPr sz="280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xi</a:t>
                      </a:r>
                      <a:r>
                        <a:rPr sz="2800" spc="-1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m</a:t>
                      </a:r>
                      <a:r>
                        <a:rPr sz="2800" spc="-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iz</a:t>
                      </a:r>
                      <a:r>
                        <a:rPr sz="280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e</a:t>
                      </a:r>
                      <a:r>
                        <a:rPr sz="2800" spc="17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return</a:t>
                      </a:r>
                      <a:r>
                        <a:rPr sz="28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on</a:t>
                      </a:r>
                      <a:r>
                        <a:rPr sz="2800" spc="13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spc="-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you</a:t>
                      </a:r>
                      <a:r>
                        <a:rPr sz="280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r</a:t>
                      </a:r>
                      <a:r>
                        <a:rPr sz="2800" spc="16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spc="-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IT</a:t>
                      </a:r>
                      <a:r>
                        <a:rPr sz="2800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spc="-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in</a:t>
                      </a:r>
                      <a:r>
                        <a:rPr sz="2800" spc="-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v</a:t>
                      </a:r>
                      <a:r>
                        <a:rPr sz="2800" spc="-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est</a:t>
                      </a:r>
                      <a:r>
                        <a:rPr sz="2800" spc="-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m</a:t>
                      </a:r>
                      <a:r>
                        <a:rPr sz="2800" spc="-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ents</a:t>
                      </a:r>
                      <a:endParaRPr sz="28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19811">
                      <a:solidFill>
                        <a:srgbClr val="FFFFFF"/>
                      </a:solidFill>
                      <a:prstDash val="solid"/>
                    </a:lnL>
                    <a:lnR w="19811">
                      <a:solidFill>
                        <a:srgbClr val="FFFFFF"/>
                      </a:solidFill>
                      <a:prstDash val="solid"/>
                    </a:lnR>
                    <a:lnB w="19811">
                      <a:solidFill>
                        <a:srgbClr val="FFFFFF"/>
                      </a:solidFill>
                      <a:prstDash val="solid"/>
                    </a:lnB>
                    <a:solidFill>
                      <a:srgbClr val="8FC22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145"/>
                        </a:lnSpc>
                      </a:pPr>
                      <a:r>
                        <a:rPr sz="2800" spc="-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Increas</a:t>
                      </a:r>
                      <a:r>
                        <a:rPr sz="280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e</a:t>
                      </a:r>
                      <a:r>
                        <a:rPr sz="2800" spc="17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spc="-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your</a:t>
                      </a:r>
                      <a:endParaRPr sz="2800">
                        <a:latin typeface="Trebuchet MS"/>
                        <a:cs typeface="Trebuchet MS"/>
                      </a:endParaRPr>
                    </a:p>
                    <a:p>
                      <a:pPr algn="ctr">
                        <a:lnSpc>
                          <a:spcPts val="3145"/>
                        </a:lnSpc>
                      </a:pPr>
                      <a:r>
                        <a:rPr sz="2800" spc="-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bus</a:t>
                      </a:r>
                      <a:r>
                        <a:rPr sz="2800" spc="-1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i</a:t>
                      </a:r>
                      <a:r>
                        <a:rPr sz="2800" spc="-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ne</a:t>
                      </a:r>
                      <a:r>
                        <a:rPr sz="2800" spc="-1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s</a:t>
                      </a:r>
                      <a:r>
                        <a:rPr sz="280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s</a:t>
                      </a:r>
                      <a:r>
                        <a:rPr sz="2800" spc="16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grow</a:t>
                      </a:r>
                      <a:r>
                        <a:rPr sz="2800" spc="-1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t</a:t>
                      </a:r>
                      <a:r>
                        <a:rPr sz="280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h</a:t>
                      </a:r>
                      <a:endParaRPr sz="28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19811">
                      <a:solidFill>
                        <a:srgbClr val="FFFFFF"/>
                      </a:solidFill>
                      <a:prstDash val="solid"/>
                    </a:lnL>
                    <a:lnR w="19811">
                      <a:solidFill>
                        <a:srgbClr val="FFFFFF"/>
                      </a:solidFill>
                      <a:prstDash val="solid"/>
                    </a:lnR>
                    <a:lnT w="19811">
                      <a:solidFill>
                        <a:srgbClr val="FFFFFF"/>
                      </a:solidFill>
                      <a:prstDash val="solid"/>
                    </a:lnT>
                    <a:lnB w="19811">
                      <a:solidFill>
                        <a:srgbClr val="FFFFFF"/>
                      </a:solidFill>
                      <a:prstDash val="solid"/>
                    </a:lnB>
                    <a:solidFill>
                      <a:srgbClr val="8FC225"/>
                    </a:solidFill>
                  </a:tcPr>
                </a:tc>
                <a:tc>
                  <a:txBody>
                    <a:bodyPr/>
                    <a:lstStyle/>
                    <a:p>
                      <a:pPr marL="383540" marR="374650" indent="1905" algn="ctr">
                        <a:lnSpc>
                          <a:spcPct val="87100"/>
                        </a:lnSpc>
                      </a:pPr>
                      <a:r>
                        <a:rPr sz="280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Optimize</a:t>
                      </a:r>
                      <a:r>
                        <a:rPr sz="28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sys</a:t>
                      </a:r>
                      <a:r>
                        <a:rPr sz="2800" spc="-1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t</a:t>
                      </a:r>
                      <a:r>
                        <a:rPr sz="2800" spc="-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em</a:t>
                      </a:r>
                      <a:r>
                        <a:rPr sz="2800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spc="-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perform</a:t>
                      </a:r>
                      <a:r>
                        <a:rPr sz="2800" spc="-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a</a:t>
                      </a:r>
                      <a:r>
                        <a:rPr sz="2800" spc="-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n</a:t>
                      </a:r>
                      <a:r>
                        <a:rPr sz="2800" spc="-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</a:t>
                      </a:r>
                      <a:r>
                        <a:rPr sz="280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e</a:t>
                      </a:r>
                      <a:r>
                        <a:rPr sz="28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spc="-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an</a:t>
                      </a:r>
                      <a:r>
                        <a:rPr sz="280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d</a:t>
                      </a:r>
                      <a:r>
                        <a:rPr sz="2800" spc="14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spc="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r</a:t>
                      </a:r>
                      <a:r>
                        <a:rPr sz="2800" spc="-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educe</a:t>
                      </a:r>
                      <a:r>
                        <a:rPr sz="2800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spc="-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co</a:t>
                      </a:r>
                      <a:r>
                        <a:rPr sz="2800" spc="-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s</a:t>
                      </a:r>
                      <a:r>
                        <a:rPr sz="2800" spc="-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ts.</a:t>
                      </a:r>
                      <a:endParaRPr sz="28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19811">
                      <a:solidFill>
                        <a:srgbClr val="FFFFFF"/>
                      </a:solidFill>
                      <a:prstDash val="solid"/>
                    </a:lnL>
                    <a:lnR w="19811">
                      <a:solidFill>
                        <a:srgbClr val="FFFFFF"/>
                      </a:solidFill>
                      <a:prstDash val="solid"/>
                    </a:lnR>
                    <a:lnT w="19811">
                      <a:solidFill>
                        <a:srgbClr val="FFFFFF"/>
                      </a:solidFill>
                      <a:prstDash val="solid"/>
                    </a:lnT>
                    <a:lnB w="19811">
                      <a:solidFill>
                        <a:srgbClr val="FFFFFF"/>
                      </a:solidFill>
                      <a:prstDash val="solid"/>
                    </a:lnB>
                    <a:solidFill>
                      <a:srgbClr val="8FC225"/>
                    </a:solidFill>
                  </a:tcPr>
                </a:tc>
              </a:tr>
              <a:tr h="293750">
                <a:tc gridSpan="3">
                  <a:txBody>
                    <a:bodyPr/>
                    <a:lstStyle/>
                    <a:p>
                      <a:endParaRPr sz="28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T w="1981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81AF2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012691"/>
            <a:ext cx="448309" cy="2845435"/>
          </a:xfrm>
          <a:custGeom>
            <a:avLst/>
            <a:gdLst/>
            <a:ahLst/>
            <a:cxnLst/>
            <a:rect l="l" t="t" r="r" b="b"/>
            <a:pathLst>
              <a:path w="448309" h="2845434">
                <a:moveTo>
                  <a:pt x="0" y="0"/>
                </a:moveTo>
                <a:lnTo>
                  <a:pt x="0" y="2845307"/>
                </a:lnTo>
                <a:lnTo>
                  <a:pt x="448055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8FC2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07845">
              <a:lnSpc>
                <a:spcPts val="4290"/>
              </a:lnSpc>
            </a:pPr>
            <a:r>
              <a:rPr spc="-20" dirty="0"/>
              <a:t>Our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dirty="0"/>
              <a:t>Advantag</a:t>
            </a:r>
            <a:r>
              <a:rPr spc="5" dirty="0"/>
              <a:t>e</a:t>
            </a:r>
            <a:r>
              <a:rPr spc="-15" dirty="0"/>
              <a:t>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56311" y="1453921"/>
            <a:ext cx="8436610" cy="4060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354965" algn="l"/>
              </a:tabLst>
            </a:pPr>
            <a:r>
              <a:rPr sz="1750" dirty="0">
                <a:solidFill>
                  <a:srgbClr val="8FC225"/>
                </a:solidFill>
                <a:latin typeface="Wingdings 3"/>
                <a:cs typeface="Wingdings 3"/>
              </a:rPr>
              <a:t></a:t>
            </a:r>
            <a:r>
              <a:rPr sz="1750" dirty="0">
                <a:solidFill>
                  <a:srgbClr val="8FC225"/>
                </a:solidFill>
                <a:latin typeface="Times New Roman"/>
                <a:cs typeface="Times New Roman"/>
              </a:rPr>
              <a:t>	</a:t>
            </a:r>
            <a:r>
              <a:rPr sz="2200" i="1" spc="-25" dirty="0">
                <a:solidFill>
                  <a:srgbClr val="00AF50"/>
                </a:solidFill>
                <a:latin typeface="Trebuchet MS"/>
                <a:cs typeface="Trebuchet MS"/>
              </a:rPr>
              <a:t>M</a:t>
            </a:r>
            <a:r>
              <a:rPr sz="2200" i="1" spc="-20" dirty="0">
                <a:solidFill>
                  <a:srgbClr val="00AF50"/>
                </a:solidFill>
                <a:latin typeface="Trebuchet MS"/>
                <a:cs typeface="Trebuchet MS"/>
              </a:rPr>
              <a:t>inimi</a:t>
            </a:r>
            <a:r>
              <a:rPr sz="2200" i="1" spc="-15" dirty="0">
                <a:solidFill>
                  <a:srgbClr val="00AF50"/>
                </a:solidFill>
                <a:latin typeface="Trebuchet MS"/>
                <a:cs typeface="Trebuchet MS"/>
              </a:rPr>
              <a:t>ze</a:t>
            </a:r>
            <a:r>
              <a:rPr sz="2200" i="1" spc="55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2200" i="1" spc="-10" dirty="0">
                <a:solidFill>
                  <a:srgbClr val="00AF50"/>
                </a:solidFill>
                <a:latin typeface="Trebuchet MS"/>
                <a:cs typeface="Trebuchet MS"/>
              </a:rPr>
              <a:t>Applicati</a:t>
            </a:r>
            <a:r>
              <a:rPr sz="2200" i="1" spc="-30" dirty="0">
                <a:solidFill>
                  <a:srgbClr val="00AF50"/>
                </a:solidFill>
                <a:latin typeface="Trebuchet MS"/>
                <a:cs typeface="Trebuchet MS"/>
              </a:rPr>
              <a:t>o</a:t>
            </a:r>
            <a:r>
              <a:rPr sz="2200" i="1" spc="-15" dirty="0">
                <a:solidFill>
                  <a:srgbClr val="00AF50"/>
                </a:solidFill>
                <a:latin typeface="Trebuchet MS"/>
                <a:cs typeface="Trebuchet MS"/>
              </a:rPr>
              <a:t>n</a:t>
            </a:r>
            <a:r>
              <a:rPr sz="2200" i="1" spc="114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2200" i="1" spc="-20" dirty="0">
                <a:solidFill>
                  <a:srgbClr val="00AF50"/>
                </a:solidFill>
                <a:latin typeface="Trebuchet MS"/>
                <a:cs typeface="Trebuchet MS"/>
              </a:rPr>
              <a:t>Licens</a:t>
            </a:r>
            <a:r>
              <a:rPr sz="2200" i="1" spc="-25" dirty="0">
                <a:solidFill>
                  <a:srgbClr val="00AF50"/>
                </a:solidFill>
                <a:latin typeface="Trebuchet MS"/>
                <a:cs typeface="Trebuchet MS"/>
              </a:rPr>
              <a:t>e</a:t>
            </a:r>
            <a:r>
              <a:rPr sz="2200" i="1" spc="-10" dirty="0">
                <a:solidFill>
                  <a:srgbClr val="00AF50"/>
                </a:solidFill>
                <a:latin typeface="Trebuchet MS"/>
                <a:cs typeface="Trebuchet MS"/>
              </a:rPr>
              <a:t>s</a:t>
            </a:r>
            <a:r>
              <a:rPr sz="2200" i="1" spc="140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2200" i="1" spc="-20" dirty="0">
                <a:solidFill>
                  <a:srgbClr val="00AF50"/>
                </a:solidFill>
                <a:latin typeface="Trebuchet MS"/>
                <a:cs typeface="Trebuchet MS"/>
              </a:rPr>
              <a:t>Investment</a:t>
            </a:r>
            <a:endParaRPr sz="2200">
              <a:latin typeface="Trebuchet MS"/>
              <a:cs typeface="Trebuchet MS"/>
            </a:endParaRPr>
          </a:p>
          <a:p>
            <a:pPr marL="756285" marR="777875" indent="-287020">
              <a:lnSpc>
                <a:spcPts val="1820"/>
              </a:lnSpc>
              <a:spcBef>
                <a:spcPts val="1000"/>
              </a:spcBef>
            </a:pPr>
            <a:r>
              <a:rPr sz="1500" spc="10" dirty="0">
                <a:solidFill>
                  <a:srgbClr val="8FC225"/>
                </a:solidFill>
                <a:latin typeface="Wingdings 3"/>
                <a:cs typeface="Wingdings 3"/>
              </a:rPr>
              <a:t></a:t>
            </a:r>
            <a:r>
              <a:rPr sz="1500" spc="10" dirty="0">
                <a:solidFill>
                  <a:srgbClr val="8FC225"/>
                </a:solidFill>
                <a:latin typeface="Times New Roman"/>
                <a:cs typeface="Times New Roman"/>
              </a:rPr>
              <a:t> </a:t>
            </a:r>
            <a:r>
              <a:rPr sz="1500" spc="165" dirty="0">
                <a:solidFill>
                  <a:srgbClr val="8FC225"/>
                </a:solidFill>
                <a:latin typeface="Times New Roman"/>
                <a:cs typeface="Times New Roman"/>
              </a:rPr>
              <a:t> 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Sig</a:t>
            </a:r>
            <a:r>
              <a:rPr sz="1900" spc="-25" dirty="0">
                <a:solidFill>
                  <a:srgbClr val="3F3F3F"/>
                </a:solidFill>
                <a:latin typeface="Trebuchet MS"/>
                <a:cs typeface="Trebuchet MS"/>
              </a:rPr>
              <a:t>u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r</a:t>
            </a:r>
            <a:r>
              <a:rPr sz="1900" spc="10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Ecomme</a:t>
            </a:r>
            <a:r>
              <a:rPr sz="1900" spc="-25" dirty="0">
                <a:solidFill>
                  <a:srgbClr val="3F3F3F"/>
                </a:solidFill>
                <a:latin typeface="Trebuchet MS"/>
                <a:cs typeface="Trebuchet MS"/>
              </a:rPr>
              <a:t>r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ce</a:t>
            </a:r>
            <a:r>
              <a:rPr sz="1900" spc="114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pro</a:t>
            </a:r>
            <a:r>
              <a:rPr sz="1900" spc="-20" dirty="0">
                <a:solidFill>
                  <a:srgbClr val="3F3F3F"/>
                </a:solidFill>
                <a:latin typeface="Trebuchet MS"/>
                <a:cs typeface="Trebuchet MS"/>
              </a:rPr>
              <a:t>v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ide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s</a:t>
            </a:r>
            <a:r>
              <a:rPr sz="1900" spc="13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se</a:t>
            </a:r>
            <a:r>
              <a:rPr sz="1900" spc="-20" dirty="0">
                <a:solidFill>
                  <a:srgbClr val="3F3F3F"/>
                </a:solidFill>
                <a:latin typeface="Trebuchet MS"/>
                <a:cs typeface="Trebuchet MS"/>
              </a:rPr>
              <a:t>r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vi</a:t>
            </a:r>
            <a:r>
              <a:rPr sz="1900" spc="-20" dirty="0">
                <a:solidFill>
                  <a:srgbClr val="3F3F3F"/>
                </a:solidFill>
                <a:latin typeface="Trebuchet MS"/>
                <a:cs typeface="Trebuchet MS"/>
              </a:rPr>
              <a:t>ce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s</a:t>
            </a:r>
            <a:r>
              <a:rPr sz="1900" spc="13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usi</a:t>
            </a:r>
            <a:r>
              <a:rPr sz="1900" spc="-25" dirty="0">
                <a:solidFill>
                  <a:srgbClr val="3F3F3F"/>
                </a:solidFill>
                <a:latin typeface="Trebuchet MS"/>
                <a:cs typeface="Trebuchet MS"/>
              </a:rPr>
              <a:t>n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g</a:t>
            </a:r>
            <a:r>
              <a:rPr sz="1900" spc="10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open</a:t>
            </a:r>
            <a:r>
              <a:rPr sz="1900" spc="114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sou</a:t>
            </a:r>
            <a:r>
              <a:rPr sz="1900" spc="-20" dirty="0">
                <a:solidFill>
                  <a:srgbClr val="3F3F3F"/>
                </a:solidFill>
                <a:latin typeface="Trebuchet MS"/>
                <a:cs typeface="Trebuchet MS"/>
              </a:rPr>
              <a:t>r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ce</a:t>
            </a:r>
            <a:r>
              <a:rPr sz="1900" spc="13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ools</a:t>
            </a:r>
            <a:r>
              <a:rPr sz="1900" spc="9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5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hat</a:t>
            </a:r>
            <a:r>
              <a:rPr sz="1900" spc="-1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enable</a:t>
            </a:r>
            <a:r>
              <a:rPr sz="1900" spc="12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mini</a:t>
            </a:r>
            <a:r>
              <a:rPr sz="1900" spc="-30" dirty="0">
                <a:solidFill>
                  <a:srgbClr val="3F3F3F"/>
                </a:solidFill>
                <a:latin typeface="Trebuchet MS"/>
                <a:cs typeface="Trebuchet MS"/>
              </a:rPr>
              <a:t>m</a:t>
            </a:r>
            <a:r>
              <a:rPr sz="1900" spc="-20" dirty="0">
                <a:solidFill>
                  <a:srgbClr val="3F3F3F"/>
                </a:solidFill>
                <a:latin typeface="Trebuchet MS"/>
                <a:cs typeface="Trebuchet MS"/>
              </a:rPr>
              <a:t>um</a:t>
            </a:r>
            <a:r>
              <a:rPr sz="1900" spc="10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license</a:t>
            </a:r>
            <a:r>
              <a:rPr sz="1900" spc="11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in</a:t>
            </a:r>
            <a:r>
              <a:rPr sz="1900" spc="-20" dirty="0">
                <a:solidFill>
                  <a:srgbClr val="3F3F3F"/>
                </a:solidFill>
                <a:latin typeface="Trebuchet MS"/>
                <a:cs typeface="Trebuchet MS"/>
              </a:rPr>
              <a:t>v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estment.</a:t>
            </a:r>
            <a:endParaRPr sz="19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484"/>
              </a:spcBef>
              <a:tabLst>
                <a:tab pos="354965" algn="l"/>
              </a:tabLst>
            </a:pPr>
            <a:r>
              <a:rPr sz="1750" dirty="0">
                <a:solidFill>
                  <a:srgbClr val="8FC225"/>
                </a:solidFill>
                <a:latin typeface="Wingdings 3"/>
                <a:cs typeface="Wingdings 3"/>
              </a:rPr>
              <a:t></a:t>
            </a:r>
            <a:r>
              <a:rPr sz="1750" dirty="0">
                <a:solidFill>
                  <a:srgbClr val="8FC225"/>
                </a:solidFill>
                <a:latin typeface="Times New Roman"/>
                <a:cs typeface="Times New Roman"/>
              </a:rPr>
              <a:t>	</a:t>
            </a:r>
            <a:r>
              <a:rPr sz="2200" i="1" spc="-15" dirty="0">
                <a:solidFill>
                  <a:srgbClr val="00AF50"/>
                </a:solidFill>
                <a:latin typeface="Trebuchet MS"/>
                <a:cs typeface="Trebuchet MS"/>
              </a:rPr>
              <a:t>Sour</a:t>
            </a:r>
            <a:r>
              <a:rPr sz="2200" i="1" spc="-25" dirty="0">
                <a:solidFill>
                  <a:srgbClr val="00AF50"/>
                </a:solidFill>
                <a:latin typeface="Trebuchet MS"/>
                <a:cs typeface="Trebuchet MS"/>
              </a:rPr>
              <a:t>c</a:t>
            </a:r>
            <a:r>
              <a:rPr sz="2200" i="1" spc="-15" dirty="0">
                <a:solidFill>
                  <a:srgbClr val="00AF50"/>
                </a:solidFill>
                <a:latin typeface="Trebuchet MS"/>
                <a:cs typeface="Trebuchet MS"/>
              </a:rPr>
              <a:t>e</a:t>
            </a:r>
            <a:r>
              <a:rPr sz="2200" i="1" spc="125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2200" i="1" spc="-20" dirty="0">
                <a:solidFill>
                  <a:srgbClr val="00AF50"/>
                </a:solidFill>
                <a:latin typeface="Trebuchet MS"/>
                <a:cs typeface="Trebuchet MS"/>
              </a:rPr>
              <a:t>C</a:t>
            </a:r>
            <a:r>
              <a:rPr sz="2200" i="1" spc="-25" dirty="0">
                <a:solidFill>
                  <a:srgbClr val="00AF50"/>
                </a:solidFill>
                <a:latin typeface="Trebuchet MS"/>
                <a:cs typeface="Trebuchet MS"/>
              </a:rPr>
              <a:t>o</a:t>
            </a:r>
            <a:r>
              <a:rPr sz="2200" i="1" spc="-20" dirty="0">
                <a:solidFill>
                  <a:srgbClr val="00AF50"/>
                </a:solidFill>
                <a:latin typeface="Trebuchet MS"/>
                <a:cs typeface="Trebuchet MS"/>
              </a:rPr>
              <a:t>de</a:t>
            </a:r>
            <a:r>
              <a:rPr sz="2200" i="1" spc="-10" dirty="0">
                <a:solidFill>
                  <a:srgbClr val="00AF50"/>
                </a:solidFill>
                <a:latin typeface="Trebuchet MS"/>
                <a:cs typeface="Trebuchet MS"/>
              </a:rPr>
              <a:t>s</a:t>
            </a:r>
            <a:r>
              <a:rPr sz="2200" i="1" spc="125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2200" i="1" spc="-15" dirty="0">
                <a:solidFill>
                  <a:srgbClr val="00AF50"/>
                </a:solidFill>
                <a:latin typeface="Trebuchet MS"/>
                <a:cs typeface="Trebuchet MS"/>
              </a:rPr>
              <a:t>Own</a:t>
            </a:r>
            <a:r>
              <a:rPr sz="2200" i="1" spc="-30" dirty="0">
                <a:solidFill>
                  <a:srgbClr val="00AF50"/>
                </a:solidFill>
                <a:latin typeface="Trebuchet MS"/>
                <a:cs typeface="Trebuchet MS"/>
              </a:rPr>
              <a:t>e</a:t>
            </a:r>
            <a:r>
              <a:rPr sz="2200" i="1" spc="-10" dirty="0">
                <a:solidFill>
                  <a:srgbClr val="00AF50"/>
                </a:solidFill>
                <a:latin typeface="Trebuchet MS"/>
                <a:cs typeface="Trebuchet MS"/>
              </a:rPr>
              <a:t>rship</a:t>
            </a:r>
            <a:r>
              <a:rPr sz="2200" i="1" spc="130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2200" i="1" spc="-15" dirty="0">
                <a:solidFill>
                  <a:srgbClr val="00AF50"/>
                </a:solidFill>
                <a:latin typeface="Trebuchet MS"/>
                <a:cs typeface="Trebuchet MS"/>
              </a:rPr>
              <a:t>f</a:t>
            </a:r>
            <a:r>
              <a:rPr sz="2200" i="1" spc="-25" dirty="0">
                <a:solidFill>
                  <a:srgbClr val="00AF50"/>
                </a:solidFill>
                <a:latin typeface="Trebuchet MS"/>
                <a:cs typeface="Trebuchet MS"/>
              </a:rPr>
              <a:t>o</a:t>
            </a:r>
            <a:r>
              <a:rPr sz="2200" i="1" spc="-10" dirty="0">
                <a:solidFill>
                  <a:srgbClr val="00AF50"/>
                </a:solidFill>
                <a:latin typeface="Trebuchet MS"/>
                <a:cs typeface="Trebuchet MS"/>
              </a:rPr>
              <a:t>r</a:t>
            </a:r>
            <a:r>
              <a:rPr sz="2200" i="1" spc="114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2200" i="1" spc="-20" dirty="0">
                <a:solidFill>
                  <a:srgbClr val="00AF50"/>
                </a:solidFill>
                <a:latin typeface="Trebuchet MS"/>
                <a:cs typeface="Trebuchet MS"/>
              </a:rPr>
              <a:t>Interna</a:t>
            </a:r>
            <a:r>
              <a:rPr sz="2200" i="1" spc="-10" dirty="0">
                <a:solidFill>
                  <a:srgbClr val="00AF50"/>
                </a:solidFill>
                <a:latin typeface="Trebuchet MS"/>
                <a:cs typeface="Trebuchet MS"/>
              </a:rPr>
              <a:t>l</a:t>
            </a:r>
            <a:r>
              <a:rPr sz="2200" i="1" spc="114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2200" i="1" spc="-15" dirty="0">
                <a:solidFill>
                  <a:srgbClr val="00AF50"/>
                </a:solidFill>
                <a:latin typeface="Trebuchet MS"/>
                <a:cs typeface="Trebuchet MS"/>
              </a:rPr>
              <a:t>Distribution.</a:t>
            </a:r>
            <a:endParaRPr sz="2200">
              <a:latin typeface="Trebuchet MS"/>
              <a:cs typeface="Trebuchet MS"/>
            </a:endParaRPr>
          </a:p>
          <a:p>
            <a:pPr marL="756285" marR="5080" indent="-287020">
              <a:lnSpc>
                <a:spcPts val="1830"/>
              </a:lnSpc>
              <a:spcBef>
                <a:spcPts val="985"/>
              </a:spcBef>
            </a:pPr>
            <a:r>
              <a:rPr sz="1500" spc="10" dirty="0">
                <a:solidFill>
                  <a:srgbClr val="8FC225"/>
                </a:solidFill>
                <a:latin typeface="Wingdings 3"/>
                <a:cs typeface="Wingdings 3"/>
              </a:rPr>
              <a:t></a:t>
            </a:r>
            <a:r>
              <a:rPr sz="1500" spc="10" dirty="0">
                <a:solidFill>
                  <a:srgbClr val="8FC225"/>
                </a:solidFill>
                <a:latin typeface="Times New Roman"/>
                <a:cs typeface="Times New Roman"/>
              </a:rPr>
              <a:t> </a:t>
            </a:r>
            <a:r>
              <a:rPr sz="1500" spc="160" dirty="0">
                <a:solidFill>
                  <a:srgbClr val="8FC225"/>
                </a:solidFill>
                <a:latin typeface="Times New Roman"/>
                <a:cs typeface="Times New Roman"/>
              </a:rPr>
              <a:t> 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Si</a:t>
            </a:r>
            <a:r>
              <a:rPr sz="1900" spc="-20" dirty="0">
                <a:solidFill>
                  <a:srgbClr val="3F3F3F"/>
                </a:solidFill>
                <a:latin typeface="Trebuchet MS"/>
                <a:cs typeface="Trebuchet MS"/>
              </a:rPr>
              <a:t>gu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r</a:t>
            </a:r>
            <a:r>
              <a:rPr sz="1900" spc="10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Ecom</a:t>
            </a:r>
            <a:r>
              <a:rPr sz="1900" spc="-30" dirty="0">
                <a:solidFill>
                  <a:srgbClr val="3F3F3F"/>
                </a:solidFill>
                <a:latin typeface="Trebuchet MS"/>
                <a:cs typeface="Trebuchet MS"/>
              </a:rPr>
              <a:t>m</a:t>
            </a:r>
            <a:r>
              <a:rPr sz="1900" spc="-20" dirty="0">
                <a:solidFill>
                  <a:srgbClr val="3F3F3F"/>
                </a:solidFill>
                <a:latin typeface="Trebuchet MS"/>
                <a:cs typeface="Trebuchet MS"/>
              </a:rPr>
              <a:t>er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ce</a:t>
            </a:r>
            <a:r>
              <a:rPr sz="1900" spc="114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20" dirty="0">
                <a:solidFill>
                  <a:srgbClr val="3F3F3F"/>
                </a:solidFill>
                <a:latin typeface="Trebuchet MS"/>
                <a:cs typeface="Trebuchet MS"/>
              </a:rPr>
              <a:t>pr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ov</a:t>
            </a:r>
            <a:r>
              <a:rPr sz="1900" spc="-20" dirty="0">
                <a:solidFill>
                  <a:srgbClr val="3F3F3F"/>
                </a:solidFill>
                <a:latin typeface="Trebuchet MS"/>
                <a:cs typeface="Trebuchet MS"/>
              </a:rPr>
              <a:t>ide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s</a:t>
            </a:r>
            <a:r>
              <a:rPr sz="1900" spc="114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sou</a:t>
            </a:r>
            <a:r>
              <a:rPr sz="1900" spc="-25" dirty="0">
                <a:solidFill>
                  <a:srgbClr val="3F3F3F"/>
                </a:solidFill>
                <a:latin typeface="Trebuchet MS"/>
                <a:cs typeface="Trebuchet MS"/>
              </a:rPr>
              <a:t>r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ce</a:t>
            </a:r>
            <a:r>
              <a:rPr sz="1900" spc="12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cod</a:t>
            </a:r>
            <a:r>
              <a:rPr sz="1900" spc="-25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s</a:t>
            </a:r>
            <a:r>
              <a:rPr sz="1900" spc="12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20" dirty="0">
                <a:solidFill>
                  <a:srgbClr val="3F3F3F"/>
                </a:solidFill>
                <a:latin typeface="Trebuchet MS"/>
                <a:cs typeface="Trebuchet MS"/>
              </a:rPr>
              <a:t>u</a:t>
            </a:r>
            <a:r>
              <a:rPr sz="1900" spc="-25" dirty="0">
                <a:solidFill>
                  <a:srgbClr val="3F3F3F"/>
                </a:solidFill>
                <a:latin typeface="Trebuchet MS"/>
                <a:cs typeface="Trebuchet MS"/>
              </a:rPr>
              <a:t>p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on</a:t>
            </a:r>
            <a:r>
              <a:rPr sz="1900" spc="114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deli</a:t>
            </a:r>
            <a:r>
              <a:rPr sz="1900" spc="-20" dirty="0">
                <a:solidFill>
                  <a:srgbClr val="3F3F3F"/>
                </a:solidFill>
                <a:latin typeface="Trebuchet MS"/>
                <a:cs typeface="Trebuchet MS"/>
              </a:rPr>
              <a:t>ver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y</a:t>
            </a:r>
            <a:r>
              <a:rPr sz="1900" spc="11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of</a:t>
            </a:r>
            <a:r>
              <a:rPr sz="1900" spc="10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se</a:t>
            </a:r>
            <a:r>
              <a:rPr sz="1900" spc="-20" dirty="0">
                <a:solidFill>
                  <a:srgbClr val="3F3F3F"/>
                </a:solidFill>
                <a:latin typeface="Trebuchet MS"/>
                <a:cs typeface="Trebuchet MS"/>
              </a:rPr>
              <a:t>rv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ic</a:t>
            </a:r>
            <a:r>
              <a:rPr sz="1900" spc="-25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s</a:t>
            </a:r>
            <a:r>
              <a:rPr sz="1900" spc="13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5" dirty="0">
                <a:solidFill>
                  <a:srgbClr val="3F3F3F"/>
                </a:solidFill>
                <a:latin typeface="Trebuchet MS"/>
                <a:cs typeface="Trebuchet MS"/>
              </a:rPr>
              <a:t>that</a:t>
            </a:r>
            <a:r>
              <a:rPr sz="1900" spc="-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enable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s</a:t>
            </a:r>
            <a:r>
              <a:rPr sz="1900" spc="14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the</a:t>
            </a:r>
            <a:r>
              <a:rPr sz="1900" spc="10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c</a:t>
            </a:r>
            <a:r>
              <a:rPr sz="1900" spc="-25" dirty="0">
                <a:solidFill>
                  <a:srgbClr val="3F3F3F"/>
                </a:solidFill>
                <a:latin typeface="Trebuchet MS"/>
                <a:cs typeface="Trebuchet MS"/>
              </a:rPr>
              <a:t>u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sto</a:t>
            </a:r>
            <a:r>
              <a:rPr sz="1900" spc="-20" dirty="0">
                <a:solidFill>
                  <a:srgbClr val="3F3F3F"/>
                </a:solidFill>
                <a:latin typeface="Trebuchet MS"/>
                <a:cs typeface="Trebuchet MS"/>
              </a:rPr>
              <a:t>mer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s</a:t>
            </a:r>
            <a:r>
              <a:rPr sz="1900" spc="13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to</a:t>
            </a:r>
            <a:r>
              <a:rPr sz="1900" spc="10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con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in</a:t>
            </a:r>
            <a:r>
              <a:rPr sz="1900" spc="-25" dirty="0">
                <a:solidFill>
                  <a:srgbClr val="3F3F3F"/>
                </a:solidFill>
                <a:latin typeface="Trebuchet MS"/>
                <a:cs typeface="Trebuchet MS"/>
              </a:rPr>
              <a:t>u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1900" spc="10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20" dirty="0">
                <a:solidFill>
                  <a:srgbClr val="3F3F3F"/>
                </a:solidFill>
                <a:latin typeface="Trebuchet MS"/>
                <a:cs typeface="Trebuchet MS"/>
              </a:rPr>
              <a:t>en</a:t>
            </a:r>
            <a:r>
              <a:rPr sz="1900" spc="-25" dirty="0">
                <a:solidFill>
                  <a:srgbClr val="3F3F3F"/>
                </a:solidFill>
                <a:latin typeface="Trebuchet MS"/>
                <a:cs typeface="Trebuchet MS"/>
              </a:rPr>
              <a:t>h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anc</a:t>
            </a:r>
            <a:r>
              <a:rPr sz="1900" spc="-25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1900" spc="-20" dirty="0">
                <a:solidFill>
                  <a:srgbClr val="3F3F3F"/>
                </a:solidFill>
                <a:latin typeface="Trebuchet MS"/>
                <a:cs typeface="Trebuchet MS"/>
              </a:rPr>
              <a:t>me</a:t>
            </a:r>
            <a:r>
              <a:rPr sz="1900" spc="-25" dirty="0">
                <a:solidFill>
                  <a:srgbClr val="3F3F3F"/>
                </a:solidFill>
                <a:latin typeface="Trebuchet MS"/>
                <a:cs typeface="Trebuchet MS"/>
              </a:rPr>
              <a:t>n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s</a:t>
            </a:r>
            <a:r>
              <a:rPr sz="1900" spc="15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20" dirty="0">
                <a:solidFill>
                  <a:srgbClr val="3F3F3F"/>
                </a:solidFill>
                <a:latin typeface="Trebuchet MS"/>
                <a:cs typeface="Trebuchet MS"/>
              </a:rPr>
              <a:t>an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d</a:t>
            </a:r>
            <a:r>
              <a:rPr sz="1900" spc="11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modification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s</a:t>
            </a:r>
            <a:r>
              <a:rPr sz="1900" spc="13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of</a:t>
            </a:r>
            <a:r>
              <a:rPr sz="1900" spc="-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busi</a:t>
            </a:r>
            <a:r>
              <a:rPr sz="1900" spc="-25" dirty="0">
                <a:solidFill>
                  <a:srgbClr val="3F3F3F"/>
                </a:solidFill>
                <a:latin typeface="Trebuchet MS"/>
                <a:cs typeface="Trebuchet MS"/>
              </a:rPr>
              <a:t>n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es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s</a:t>
            </a:r>
            <a:r>
              <a:rPr sz="1900" spc="13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applica</a:t>
            </a:r>
            <a:r>
              <a:rPr sz="1900" spc="-5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ions.</a:t>
            </a:r>
            <a:endParaRPr sz="1900">
              <a:latin typeface="Trebuchet MS"/>
              <a:cs typeface="Trebuchet MS"/>
            </a:endParaRPr>
          </a:p>
          <a:p>
            <a:pPr marL="469900">
              <a:lnSpc>
                <a:spcPct val="100000"/>
              </a:lnSpc>
              <a:spcBef>
                <a:spcPts val="555"/>
              </a:spcBef>
            </a:pPr>
            <a:r>
              <a:rPr sz="1500" spc="10" dirty="0">
                <a:solidFill>
                  <a:srgbClr val="8FC225"/>
                </a:solidFill>
                <a:latin typeface="Wingdings 3"/>
                <a:cs typeface="Wingdings 3"/>
              </a:rPr>
              <a:t></a:t>
            </a:r>
            <a:r>
              <a:rPr sz="1500" spc="10" dirty="0">
                <a:solidFill>
                  <a:srgbClr val="8FC225"/>
                </a:solidFill>
                <a:latin typeface="Times New Roman"/>
                <a:cs typeface="Times New Roman"/>
              </a:rPr>
              <a:t> </a:t>
            </a:r>
            <a:r>
              <a:rPr sz="1500" spc="165" dirty="0">
                <a:solidFill>
                  <a:srgbClr val="8FC225"/>
                </a:solidFill>
                <a:latin typeface="Times New Roman"/>
                <a:cs typeface="Times New Roman"/>
              </a:rPr>
              <a:t> 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*</a:t>
            </a:r>
            <a:r>
              <a:rPr sz="1900" spc="6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The</a:t>
            </a:r>
            <a:r>
              <a:rPr sz="1900" spc="10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sou</a:t>
            </a:r>
            <a:r>
              <a:rPr sz="1900" spc="-20" dirty="0">
                <a:solidFill>
                  <a:srgbClr val="3F3F3F"/>
                </a:solidFill>
                <a:latin typeface="Trebuchet MS"/>
                <a:cs typeface="Trebuchet MS"/>
              </a:rPr>
              <a:t>r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ce</a:t>
            </a:r>
            <a:r>
              <a:rPr sz="1900" spc="114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20" dirty="0">
                <a:solidFill>
                  <a:srgbClr val="3F3F3F"/>
                </a:solidFill>
                <a:latin typeface="Trebuchet MS"/>
                <a:cs typeface="Trebuchet MS"/>
              </a:rPr>
              <a:t>code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s</a:t>
            </a:r>
            <a:r>
              <a:rPr sz="1900" spc="12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are</a:t>
            </a:r>
            <a:r>
              <a:rPr sz="1900" spc="114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strictly</a:t>
            </a:r>
            <a:r>
              <a:rPr sz="1900" spc="9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20" dirty="0">
                <a:solidFill>
                  <a:srgbClr val="3F3F3F"/>
                </a:solidFill>
                <a:latin typeface="Trebuchet MS"/>
                <a:cs typeface="Trebuchet MS"/>
              </a:rPr>
              <a:t>p</a:t>
            </a:r>
            <a:r>
              <a:rPr sz="1900" spc="-25" dirty="0">
                <a:solidFill>
                  <a:srgbClr val="3F3F3F"/>
                </a:solidFill>
                <a:latin typeface="Trebuchet MS"/>
                <a:cs typeface="Trebuchet MS"/>
              </a:rPr>
              <a:t>r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ohibited</a:t>
            </a:r>
            <a:r>
              <a:rPr sz="1900" spc="12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for</a:t>
            </a:r>
            <a:r>
              <a:rPr sz="1900" spc="10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20" dirty="0">
                <a:solidFill>
                  <a:srgbClr val="3F3F3F"/>
                </a:solidFill>
                <a:latin typeface="Trebuchet MS"/>
                <a:cs typeface="Trebuchet MS"/>
              </a:rPr>
              <a:t>comme</a:t>
            </a:r>
            <a:r>
              <a:rPr sz="1900" spc="-25" dirty="0">
                <a:solidFill>
                  <a:srgbClr val="3F3F3F"/>
                </a:solidFill>
                <a:latin typeface="Trebuchet MS"/>
                <a:cs typeface="Trebuchet MS"/>
              </a:rPr>
              <a:t>r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cia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l</a:t>
            </a:r>
            <a:r>
              <a:rPr sz="1900" spc="12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distribution.</a:t>
            </a:r>
            <a:endParaRPr sz="19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  <a:tabLst>
                <a:tab pos="354965" algn="l"/>
              </a:tabLst>
            </a:pPr>
            <a:r>
              <a:rPr sz="1750" dirty="0">
                <a:solidFill>
                  <a:srgbClr val="8FC225"/>
                </a:solidFill>
                <a:latin typeface="Wingdings 3"/>
                <a:cs typeface="Wingdings 3"/>
              </a:rPr>
              <a:t></a:t>
            </a:r>
            <a:r>
              <a:rPr sz="1750" dirty="0">
                <a:solidFill>
                  <a:srgbClr val="8FC225"/>
                </a:solidFill>
                <a:latin typeface="Times New Roman"/>
                <a:cs typeface="Times New Roman"/>
              </a:rPr>
              <a:t>	</a:t>
            </a:r>
            <a:r>
              <a:rPr sz="2200" i="1" spc="-15" dirty="0">
                <a:solidFill>
                  <a:srgbClr val="00AF50"/>
                </a:solidFill>
                <a:latin typeface="Trebuchet MS"/>
                <a:cs typeface="Trebuchet MS"/>
              </a:rPr>
              <a:t>Speedy</a:t>
            </a:r>
            <a:r>
              <a:rPr sz="2200" i="1" spc="130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2200" i="1" spc="-20" dirty="0">
                <a:solidFill>
                  <a:srgbClr val="00AF50"/>
                </a:solidFill>
                <a:latin typeface="Trebuchet MS"/>
                <a:cs typeface="Trebuchet MS"/>
              </a:rPr>
              <a:t>an</a:t>
            </a:r>
            <a:r>
              <a:rPr sz="2200" i="1" spc="-15" dirty="0">
                <a:solidFill>
                  <a:srgbClr val="00AF50"/>
                </a:solidFill>
                <a:latin typeface="Trebuchet MS"/>
                <a:cs typeface="Trebuchet MS"/>
              </a:rPr>
              <a:t>d</a:t>
            </a:r>
            <a:r>
              <a:rPr sz="2200" i="1" spc="120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2200" i="1" spc="-15" dirty="0">
                <a:solidFill>
                  <a:srgbClr val="00AF50"/>
                </a:solidFill>
                <a:latin typeface="Trebuchet MS"/>
                <a:cs typeface="Trebuchet MS"/>
              </a:rPr>
              <a:t>Quality</a:t>
            </a:r>
            <a:r>
              <a:rPr sz="2200" i="1" spc="110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2200" i="1" spc="-20" dirty="0">
                <a:solidFill>
                  <a:srgbClr val="00AF50"/>
                </a:solidFill>
                <a:latin typeface="Trebuchet MS"/>
                <a:cs typeface="Trebuchet MS"/>
              </a:rPr>
              <a:t>Deploymen</a:t>
            </a:r>
            <a:r>
              <a:rPr sz="2200" i="1" spc="0" dirty="0">
                <a:solidFill>
                  <a:srgbClr val="00AF50"/>
                </a:solidFill>
                <a:latin typeface="Trebuchet MS"/>
                <a:cs typeface="Trebuchet MS"/>
              </a:rPr>
              <a:t>t</a:t>
            </a:r>
            <a:r>
              <a:rPr sz="2200" i="1" spc="-10" dirty="0">
                <a:solidFill>
                  <a:srgbClr val="00AF50"/>
                </a:solidFill>
                <a:latin typeface="Trebuchet MS"/>
                <a:cs typeface="Trebuchet MS"/>
              </a:rPr>
              <a:t>.</a:t>
            </a:r>
            <a:endParaRPr sz="2200">
              <a:latin typeface="Trebuchet MS"/>
              <a:cs typeface="Trebuchet MS"/>
            </a:endParaRPr>
          </a:p>
          <a:p>
            <a:pPr marL="756285" marR="224790" indent="-287020">
              <a:lnSpc>
                <a:spcPts val="1820"/>
              </a:lnSpc>
              <a:spcBef>
                <a:spcPts val="1000"/>
              </a:spcBef>
            </a:pPr>
            <a:r>
              <a:rPr sz="1500" spc="10" dirty="0">
                <a:solidFill>
                  <a:srgbClr val="8FC225"/>
                </a:solidFill>
                <a:latin typeface="Wingdings 3"/>
                <a:cs typeface="Wingdings 3"/>
              </a:rPr>
              <a:t></a:t>
            </a:r>
            <a:r>
              <a:rPr sz="1500" spc="10" dirty="0">
                <a:solidFill>
                  <a:srgbClr val="8FC225"/>
                </a:solidFill>
                <a:latin typeface="Times New Roman"/>
                <a:cs typeface="Times New Roman"/>
              </a:rPr>
              <a:t> </a:t>
            </a:r>
            <a:r>
              <a:rPr sz="1500" spc="165" dirty="0">
                <a:solidFill>
                  <a:srgbClr val="8FC225"/>
                </a:solidFill>
                <a:latin typeface="Times New Roman"/>
                <a:cs typeface="Times New Roman"/>
              </a:rPr>
              <a:t> 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Sig</a:t>
            </a:r>
            <a:r>
              <a:rPr sz="1900" spc="-25" dirty="0">
                <a:solidFill>
                  <a:srgbClr val="3F3F3F"/>
                </a:solidFill>
                <a:latin typeface="Trebuchet MS"/>
                <a:cs typeface="Trebuchet MS"/>
              </a:rPr>
              <a:t>u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r</a:t>
            </a:r>
            <a:r>
              <a:rPr sz="1900" spc="10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Platfo</a:t>
            </a:r>
            <a:r>
              <a:rPr sz="1900" spc="-20" dirty="0">
                <a:solidFill>
                  <a:srgbClr val="3F3F3F"/>
                </a:solidFill>
                <a:latin typeface="Trebuchet MS"/>
                <a:cs typeface="Trebuchet MS"/>
              </a:rPr>
              <a:t>rm</a:t>
            </a:r>
            <a:r>
              <a:rPr sz="1900" spc="10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pro</a:t>
            </a:r>
            <a:r>
              <a:rPr sz="1900" spc="-20" dirty="0">
                <a:solidFill>
                  <a:srgbClr val="3F3F3F"/>
                </a:solidFill>
                <a:latin typeface="Trebuchet MS"/>
                <a:cs typeface="Trebuchet MS"/>
              </a:rPr>
              <a:t>v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ide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s</a:t>
            </a:r>
            <a:r>
              <a:rPr sz="1900" spc="13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r</a:t>
            </a:r>
            <a:r>
              <a:rPr sz="1900" spc="-25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1900" spc="-20" dirty="0">
                <a:solidFill>
                  <a:srgbClr val="3F3F3F"/>
                </a:solidFill>
                <a:latin typeface="Trebuchet MS"/>
                <a:cs typeface="Trebuchet MS"/>
              </a:rPr>
              <a:t>ad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y</a:t>
            </a:r>
            <a:r>
              <a:rPr sz="1900" spc="12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20" dirty="0">
                <a:solidFill>
                  <a:srgbClr val="3F3F3F"/>
                </a:solidFill>
                <a:latin typeface="Trebuchet MS"/>
                <a:cs typeface="Trebuchet MS"/>
              </a:rPr>
              <a:t>compone</a:t>
            </a:r>
            <a:r>
              <a:rPr sz="1900" spc="-25" dirty="0">
                <a:solidFill>
                  <a:srgbClr val="3F3F3F"/>
                </a:solidFill>
                <a:latin typeface="Trebuchet MS"/>
                <a:cs typeface="Trebuchet MS"/>
              </a:rPr>
              <a:t>n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s</a:t>
            </a:r>
            <a:r>
              <a:rPr sz="1900" spc="14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20" dirty="0">
                <a:solidFill>
                  <a:srgbClr val="3F3F3F"/>
                </a:solidFill>
                <a:latin typeface="Trebuchet MS"/>
                <a:cs typeface="Trebuchet MS"/>
              </a:rPr>
              <a:t>an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d</a:t>
            </a:r>
            <a:r>
              <a:rPr sz="1900" spc="11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20" dirty="0">
                <a:solidFill>
                  <a:srgbClr val="3F3F3F"/>
                </a:solidFill>
                <a:latin typeface="Trebuchet MS"/>
                <a:cs typeface="Trebuchet MS"/>
              </a:rPr>
              <a:t>eng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ine</a:t>
            </a:r>
            <a:r>
              <a:rPr sz="1900" spc="114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tha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1900" spc="10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just</a:t>
            </a:r>
            <a:r>
              <a:rPr sz="1900" spc="11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20" dirty="0">
                <a:solidFill>
                  <a:srgbClr val="3F3F3F"/>
                </a:solidFill>
                <a:latin typeface="Trebuchet MS"/>
                <a:cs typeface="Trebuchet MS"/>
              </a:rPr>
              <a:t>ne</a:t>
            </a:r>
            <a:r>
              <a:rPr sz="1900" spc="-25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d</a:t>
            </a:r>
            <a:r>
              <a:rPr sz="1900" spc="-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to</a:t>
            </a:r>
            <a:r>
              <a:rPr sz="1900" spc="10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in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eg</a:t>
            </a:r>
            <a:r>
              <a:rPr sz="1900" spc="-20" dirty="0">
                <a:solidFill>
                  <a:srgbClr val="3F3F3F"/>
                </a:solidFill>
                <a:latin typeface="Trebuchet MS"/>
                <a:cs typeface="Trebuchet MS"/>
              </a:rPr>
              <a:t>r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a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te</a:t>
            </a:r>
            <a:r>
              <a:rPr sz="1900" spc="10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to</a:t>
            </a:r>
            <a:r>
              <a:rPr sz="1900" spc="10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form</a:t>
            </a:r>
            <a:r>
              <a:rPr sz="1900" spc="-30" dirty="0">
                <a:solidFill>
                  <a:srgbClr val="3F3F3F"/>
                </a:solidFill>
                <a:latin typeface="Trebuchet MS"/>
                <a:cs typeface="Trebuchet MS"/>
              </a:rPr>
              <a:t>u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la</a:t>
            </a:r>
            <a:r>
              <a:rPr sz="1900" spc="-5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1900" spc="12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busi</a:t>
            </a:r>
            <a:r>
              <a:rPr sz="1900" spc="-25" dirty="0">
                <a:solidFill>
                  <a:srgbClr val="3F3F3F"/>
                </a:solidFill>
                <a:latin typeface="Trebuchet MS"/>
                <a:cs typeface="Trebuchet MS"/>
              </a:rPr>
              <a:t>n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es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s</a:t>
            </a:r>
            <a:r>
              <a:rPr sz="1900" spc="13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applica</a:t>
            </a:r>
            <a:r>
              <a:rPr sz="1900" spc="-5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ion.</a:t>
            </a:r>
            <a:endParaRPr sz="1900">
              <a:latin typeface="Trebuchet MS"/>
              <a:cs typeface="Trebuchet MS"/>
            </a:endParaRPr>
          </a:p>
          <a:p>
            <a:pPr marL="756285" marR="1105535" indent="-287020">
              <a:lnSpc>
                <a:spcPct val="83200"/>
              </a:lnSpc>
              <a:spcBef>
                <a:spcPts val="915"/>
              </a:spcBef>
            </a:pPr>
            <a:r>
              <a:rPr sz="1750" dirty="0">
                <a:solidFill>
                  <a:srgbClr val="8FC225"/>
                </a:solidFill>
                <a:latin typeface="Wingdings 3"/>
                <a:cs typeface="Wingdings 3"/>
              </a:rPr>
              <a:t></a:t>
            </a:r>
            <a:r>
              <a:rPr sz="1750" dirty="0">
                <a:solidFill>
                  <a:srgbClr val="8FC225"/>
                </a:solidFill>
                <a:latin typeface="Times New Roman"/>
                <a:cs typeface="Times New Roman"/>
              </a:rPr>
              <a:t> </a:t>
            </a:r>
            <a:r>
              <a:rPr sz="1750" spc="-175" dirty="0">
                <a:solidFill>
                  <a:srgbClr val="8FC225"/>
                </a:solidFill>
                <a:latin typeface="Times New Roman"/>
                <a:cs typeface="Times New Roman"/>
              </a:rPr>
              <a:t> </a:t>
            </a:r>
            <a:r>
              <a:rPr sz="2200" spc="-10" dirty="0">
                <a:solidFill>
                  <a:srgbClr val="3F3F3F"/>
                </a:solidFill>
                <a:latin typeface="Trebuchet MS"/>
                <a:cs typeface="Trebuchet MS"/>
              </a:rPr>
              <a:t>Sigur</a:t>
            </a:r>
            <a:r>
              <a:rPr sz="2200" spc="11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200" spc="-15" dirty="0">
                <a:solidFill>
                  <a:srgbClr val="3F3F3F"/>
                </a:solidFill>
                <a:latin typeface="Trebuchet MS"/>
                <a:cs typeface="Trebuchet MS"/>
              </a:rPr>
              <a:t>Ecommerce</a:t>
            </a:r>
            <a:r>
              <a:rPr sz="2200" spc="114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enable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s</a:t>
            </a:r>
            <a:r>
              <a:rPr sz="1900" spc="13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build</a:t>
            </a:r>
            <a:r>
              <a:rPr sz="1900" spc="11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to</a:t>
            </a:r>
            <a:r>
              <a:rPr sz="1900" spc="10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fit</a:t>
            </a:r>
            <a:r>
              <a:rPr sz="1900" spc="10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busi</a:t>
            </a:r>
            <a:r>
              <a:rPr sz="1900" spc="-25" dirty="0">
                <a:solidFill>
                  <a:srgbClr val="3F3F3F"/>
                </a:solidFill>
                <a:latin typeface="Trebuchet MS"/>
                <a:cs typeface="Trebuchet MS"/>
              </a:rPr>
              <a:t>n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es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s</a:t>
            </a:r>
            <a:r>
              <a:rPr sz="1900" spc="13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so</a:t>
            </a:r>
            <a:r>
              <a:rPr sz="1900" spc="-5" dirty="0">
                <a:solidFill>
                  <a:srgbClr val="3F3F3F"/>
                </a:solidFill>
                <a:latin typeface="Trebuchet MS"/>
                <a:cs typeface="Trebuchet MS"/>
              </a:rPr>
              <a:t>l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ution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s</a:t>
            </a:r>
            <a:r>
              <a:rPr sz="1900" spc="13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in</a:t>
            </a:r>
            <a:r>
              <a:rPr sz="1900" spc="-1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r</a:t>
            </a:r>
            <a:r>
              <a:rPr sz="1900" spc="-25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asonable</a:t>
            </a:r>
            <a:r>
              <a:rPr sz="1900" spc="15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time</a:t>
            </a:r>
            <a:r>
              <a:rPr sz="1900" spc="-5" dirty="0">
                <a:solidFill>
                  <a:srgbClr val="3F3F3F"/>
                </a:solidFill>
                <a:latin typeface="Trebuchet MS"/>
                <a:cs typeface="Trebuchet MS"/>
              </a:rPr>
              <a:t>l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ine</a:t>
            </a:r>
            <a:r>
              <a:rPr sz="1900" spc="9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20" dirty="0">
                <a:solidFill>
                  <a:srgbClr val="3F3F3F"/>
                </a:solidFill>
                <a:latin typeface="Trebuchet MS"/>
                <a:cs typeface="Trebuchet MS"/>
              </a:rPr>
              <a:t>an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d</a:t>
            </a:r>
            <a:r>
              <a:rPr sz="1900" spc="12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supe</a:t>
            </a:r>
            <a:r>
              <a:rPr sz="1900" spc="-25" dirty="0">
                <a:solidFill>
                  <a:srgbClr val="3F3F3F"/>
                </a:solidFill>
                <a:latin typeface="Trebuchet MS"/>
                <a:cs typeface="Trebuchet MS"/>
              </a:rPr>
              <a:t>r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io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r</a:t>
            </a:r>
            <a:r>
              <a:rPr sz="1900" spc="13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1900" spc="-15" dirty="0">
                <a:solidFill>
                  <a:srgbClr val="3F3F3F"/>
                </a:solidFill>
                <a:latin typeface="Trebuchet MS"/>
                <a:cs typeface="Trebuchet MS"/>
              </a:rPr>
              <a:t>quali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1900" spc="-240" dirty="0">
                <a:solidFill>
                  <a:srgbClr val="3F3F3F"/>
                </a:solidFill>
                <a:latin typeface="Trebuchet MS"/>
                <a:cs typeface="Trebuchet MS"/>
              </a:rPr>
              <a:t>y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.</a:t>
            </a:r>
            <a:endParaRPr sz="1900">
              <a:latin typeface="Trebuchet MS"/>
              <a:cs typeface="Trebuchet M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325880" cy="134569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Copyri</a:t>
            </a:r>
            <a:r>
              <a:rPr spc="-5" dirty="0"/>
              <a:t>gh</a:t>
            </a:r>
            <a:r>
              <a:rPr dirty="0"/>
              <a:t>t</a:t>
            </a:r>
            <a:r>
              <a:rPr spc="65" dirty="0">
                <a:latin typeface="Times New Roman"/>
                <a:cs typeface="Times New Roman"/>
              </a:rPr>
              <a:t> </a:t>
            </a:r>
            <a:r>
              <a:rPr dirty="0"/>
              <a:t>S</a:t>
            </a:r>
            <a:r>
              <a:rPr spc="-10" dirty="0"/>
              <a:t>i</a:t>
            </a:r>
            <a:r>
              <a:rPr spc="-5" dirty="0"/>
              <a:t>gu</a:t>
            </a:r>
            <a:r>
              <a:rPr dirty="0"/>
              <a:t>r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spc="-5" dirty="0"/>
              <a:t>E</a:t>
            </a:r>
            <a:r>
              <a:rPr spc="-10" dirty="0"/>
              <a:t>co</a:t>
            </a:r>
            <a:r>
              <a:rPr spc="-5" dirty="0"/>
              <a:t>mmerce</a:t>
            </a:r>
            <a:r>
              <a:rPr dirty="0"/>
              <a:t>.</a:t>
            </a:r>
            <a:r>
              <a:rPr spc="75" dirty="0">
                <a:latin typeface="Times New Roman"/>
                <a:cs typeface="Times New Roman"/>
              </a:rPr>
              <a:t> </a:t>
            </a:r>
            <a:r>
              <a:rPr spc="-15" dirty="0"/>
              <a:t>A</a:t>
            </a:r>
            <a:r>
              <a:rPr spc="-5" dirty="0"/>
              <a:t>ll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dirty="0"/>
              <a:t>R</a:t>
            </a:r>
            <a:r>
              <a:rPr spc="-5" dirty="0"/>
              <a:t>igh</a:t>
            </a:r>
            <a:r>
              <a:rPr dirty="0"/>
              <a:t>t</a:t>
            </a:r>
            <a:r>
              <a:rPr spc="-5" dirty="0"/>
              <a:t>s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dirty="0"/>
              <a:t>R</a:t>
            </a:r>
            <a:r>
              <a:rPr spc="-5" dirty="0"/>
              <a:t>eserv</a:t>
            </a:r>
            <a:r>
              <a:rPr dirty="0"/>
              <a:t>ed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5</a:t>
            </a:fld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012691"/>
            <a:ext cx="448309" cy="2845435"/>
          </a:xfrm>
          <a:custGeom>
            <a:avLst/>
            <a:gdLst/>
            <a:ahLst/>
            <a:cxnLst/>
            <a:rect l="l" t="t" r="r" b="b"/>
            <a:pathLst>
              <a:path w="448309" h="2845434">
                <a:moveTo>
                  <a:pt x="0" y="0"/>
                </a:moveTo>
                <a:lnTo>
                  <a:pt x="0" y="2845307"/>
                </a:lnTo>
                <a:lnTo>
                  <a:pt x="448055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8FC2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01164">
              <a:lnSpc>
                <a:spcPct val="100000"/>
              </a:lnSpc>
            </a:pPr>
            <a:r>
              <a:rPr spc="-470" dirty="0"/>
              <a:t>T</a:t>
            </a:r>
            <a:r>
              <a:rPr spc="-5" dirty="0"/>
              <a:t>ar</a:t>
            </a:r>
            <a:r>
              <a:rPr spc="10" dirty="0"/>
              <a:t>g</a:t>
            </a:r>
            <a:r>
              <a:rPr spc="-5" dirty="0"/>
              <a:t>e</a:t>
            </a:r>
            <a:r>
              <a:rPr dirty="0"/>
              <a:t>t</a:t>
            </a:r>
            <a:r>
              <a:rPr spc="180" dirty="0">
                <a:latin typeface="Times New Roman"/>
                <a:cs typeface="Times New Roman"/>
              </a:rPr>
              <a:t> </a:t>
            </a:r>
            <a:r>
              <a:rPr spc="-15" dirty="0"/>
              <a:t>I</a:t>
            </a:r>
            <a:r>
              <a:rPr spc="-5" dirty="0"/>
              <a:t>ndustri</a:t>
            </a:r>
            <a:r>
              <a:rPr spc="15" dirty="0"/>
              <a:t>e</a:t>
            </a:r>
            <a:r>
              <a:rPr spc="-15" dirty="0"/>
              <a:t>s</a:t>
            </a:r>
          </a:p>
        </p:txBody>
      </p:sp>
      <p:sp>
        <p:nvSpPr>
          <p:cNvPr id="4" name="object 4"/>
          <p:cNvSpPr/>
          <p:nvPr/>
        </p:nvSpPr>
        <p:spPr>
          <a:xfrm>
            <a:off x="2327910" y="1931670"/>
            <a:ext cx="5716905" cy="840105"/>
          </a:xfrm>
          <a:custGeom>
            <a:avLst/>
            <a:gdLst/>
            <a:ahLst/>
            <a:cxnLst/>
            <a:rect l="l" t="t" r="r" b="b"/>
            <a:pathLst>
              <a:path w="5716905" h="840105">
                <a:moveTo>
                  <a:pt x="5716523" y="0"/>
                </a:moveTo>
                <a:lnTo>
                  <a:pt x="419861" y="0"/>
                </a:lnTo>
                <a:lnTo>
                  <a:pt x="0" y="419861"/>
                </a:lnTo>
                <a:lnTo>
                  <a:pt x="419861" y="839723"/>
                </a:lnTo>
                <a:lnTo>
                  <a:pt x="5716523" y="839723"/>
                </a:lnTo>
                <a:lnTo>
                  <a:pt x="5716523" y="0"/>
                </a:lnTo>
                <a:close/>
              </a:path>
            </a:pathLst>
          </a:custGeom>
          <a:solidFill>
            <a:srgbClr val="8FC2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908810" y="1931670"/>
            <a:ext cx="840105" cy="840105"/>
          </a:xfrm>
          <a:custGeom>
            <a:avLst/>
            <a:gdLst/>
            <a:ahLst/>
            <a:cxnLst/>
            <a:rect l="l" t="t" r="r" b="b"/>
            <a:pathLst>
              <a:path w="840105" h="840105">
                <a:moveTo>
                  <a:pt x="419861" y="0"/>
                </a:moveTo>
                <a:lnTo>
                  <a:pt x="351754" y="5495"/>
                </a:lnTo>
                <a:lnTo>
                  <a:pt x="287147" y="21404"/>
                </a:lnTo>
                <a:lnTo>
                  <a:pt x="226904" y="46862"/>
                </a:lnTo>
                <a:lnTo>
                  <a:pt x="171890" y="81006"/>
                </a:lnTo>
                <a:lnTo>
                  <a:pt x="122969" y="122971"/>
                </a:lnTo>
                <a:lnTo>
                  <a:pt x="81004" y="171893"/>
                </a:lnTo>
                <a:lnTo>
                  <a:pt x="46861" y="226907"/>
                </a:lnTo>
                <a:lnTo>
                  <a:pt x="21403" y="287149"/>
                </a:lnTo>
                <a:lnTo>
                  <a:pt x="5494" y="351756"/>
                </a:lnTo>
                <a:lnTo>
                  <a:pt x="0" y="419861"/>
                </a:lnTo>
                <a:lnTo>
                  <a:pt x="1391" y="454298"/>
                </a:lnTo>
                <a:lnTo>
                  <a:pt x="12201" y="520762"/>
                </a:lnTo>
                <a:lnTo>
                  <a:pt x="32992" y="583294"/>
                </a:lnTo>
                <a:lnTo>
                  <a:pt x="62901" y="641031"/>
                </a:lnTo>
                <a:lnTo>
                  <a:pt x="101063" y="693107"/>
                </a:lnTo>
                <a:lnTo>
                  <a:pt x="146614" y="738658"/>
                </a:lnTo>
                <a:lnTo>
                  <a:pt x="198690" y="776821"/>
                </a:lnTo>
                <a:lnTo>
                  <a:pt x="256426" y="806730"/>
                </a:lnTo>
                <a:lnTo>
                  <a:pt x="318959" y="827522"/>
                </a:lnTo>
                <a:lnTo>
                  <a:pt x="385424" y="838332"/>
                </a:lnTo>
                <a:lnTo>
                  <a:pt x="419861" y="839723"/>
                </a:lnTo>
                <a:lnTo>
                  <a:pt x="454299" y="838332"/>
                </a:lnTo>
                <a:lnTo>
                  <a:pt x="520764" y="827522"/>
                </a:lnTo>
                <a:lnTo>
                  <a:pt x="583297" y="806730"/>
                </a:lnTo>
                <a:lnTo>
                  <a:pt x="641033" y="776821"/>
                </a:lnTo>
                <a:lnTo>
                  <a:pt x="693109" y="738658"/>
                </a:lnTo>
                <a:lnTo>
                  <a:pt x="738660" y="693107"/>
                </a:lnTo>
                <a:lnTo>
                  <a:pt x="776822" y="641031"/>
                </a:lnTo>
                <a:lnTo>
                  <a:pt x="806731" y="583294"/>
                </a:lnTo>
                <a:lnTo>
                  <a:pt x="827522" y="520762"/>
                </a:lnTo>
                <a:lnTo>
                  <a:pt x="838332" y="454298"/>
                </a:lnTo>
                <a:lnTo>
                  <a:pt x="839723" y="419861"/>
                </a:lnTo>
                <a:lnTo>
                  <a:pt x="838332" y="385425"/>
                </a:lnTo>
                <a:lnTo>
                  <a:pt x="827522" y="318961"/>
                </a:lnTo>
                <a:lnTo>
                  <a:pt x="806731" y="256429"/>
                </a:lnTo>
                <a:lnTo>
                  <a:pt x="776822" y="198692"/>
                </a:lnTo>
                <a:lnTo>
                  <a:pt x="738660" y="146616"/>
                </a:lnTo>
                <a:lnTo>
                  <a:pt x="693109" y="101065"/>
                </a:lnTo>
                <a:lnTo>
                  <a:pt x="641033" y="62902"/>
                </a:lnTo>
                <a:lnTo>
                  <a:pt x="583297" y="32993"/>
                </a:lnTo>
                <a:lnTo>
                  <a:pt x="520764" y="12201"/>
                </a:lnTo>
                <a:lnTo>
                  <a:pt x="454299" y="1391"/>
                </a:lnTo>
                <a:lnTo>
                  <a:pt x="419861" y="0"/>
                </a:lnTo>
                <a:close/>
              </a:path>
            </a:pathLst>
          </a:custGeom>
          <a:solidFill>
            <a:srgbClr val="D1E3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908810" y="1931670"/>
            <a:ext cx="840105" cy="840105"/>
          </a:xfrm>
          <a:custGeom>
            <a:avLst/>
            <a:gdLst/>
            <a:ahLst/>
            <a:cxnLst/>
            <a:rect l="l" t="t" r="r" b="b"/>
            <a:pathLst>
              <a:path w="840105" h="840105">
                <a:moveTo>
                  <a:pt x="0" y="419861"/>
                </a:moveTo>
                <a:lnTo>
                  <a:pt x="5494" y="351756"/>
                </a:lnTo>
                <a:lnTo>
                  <a:pt x="21403" y="287149"/>
                </a:lnTo>
                <a:lnTo>
                  <a:pt x="46861" y="226907"/>
                </a:lnTo>
                <a:lnTo>
                  <a:pt x="81004" y="171893"/>
                </a:lnTo>
                <a:lnTo>
                  <a:pt x="122969" y="122971"/>
                </a:lnTo>
                <a:lnTo>
                  <a:pt x="171890" y="81006"/>
                </a:lnTo>
                <a:lnTo>
                  <a:pt x="226904" y="46862"/>
                </a:lnTo>
                <a:lnTo>
                  <a:pt x="287147" y="21404"/>
                </a:lnTo>
                <a:lnTo>
                  <a:pt x="351754" y="5495"/>
                </a:lnTo>
                <a:lnTo>
                  <a:pt x="419861" y="0"/>
                </a:lnTo>
                <a:lnTo>
                  <a:pt x="454299" y="1391"/>
                </a:lnTo>
                <a:lnTo>
                  <a:pt x="520764" y="12201"/>
                </a:lnTo>
                <a:lnTo>
                  <a:pt x="583297" y="32993"/>
                </a:lnTo>
                <a:lnTo>
                  <a:pt x="641033" y="62902"/>
                </a:lnTo>
                <a:lnTo>
                  <a:pt x="693109" y="101065"/>
                </a:lnTo>
                <a:lnTo>
                  <a:pt x="738660" y="146616"/>
                </a:lnTo>
                <a:lnTo>
                  <a:pt x="776822" y="198692"/>
                </a:lnTo>
                <a:lnTo>
                  <a:pt x="806731" y="256429"/>
                </a:lnTo>
                <a:lnTo>
                  <a:pt x="827522" y="318961"/>
                </a:lnTo>
                <a:lnTo>
                  <a:pt x="838332" y="385425"/>
                </a:lnTo>
                <a:lnTo>
                  <a:pt x="839723" y="419861"/>
                </a:lnTo>
                <a:lnTo>
                  <a:pt x="838332" y="454298"/>
                </a:lnTo>
                <a:lnTo>
                  <a:pt x="827522" y="520762"/>
                </a:lnTo>
                <a:lnTo>
                  <a:pt x="806731" y="583294"/>
                </a:lnTo>
                <a:lnTo>
                  <a:pt x="776822" y="641031"/>
                </a:lnTo>
                <a:lnTo>
                  <a:pt x="738660" y="693107"/>
                </a:lnTo>
                <a:lnTo>
                  <a:pt x="693109" y="738658"/>
                </a:lnTo>
                <a:lnTo>
                  <a:pt x="641033" y="776821"/>
                </a:lnTo>
                <a:lnTo>
                  <a:pt x="583297" y="806730"/>
                </a:lnTo>
                <a:lnTo>
                  <a:pt x="520764" y="827522"/>
                </a:lnTo>
                <a:lnTo>
                  <a:pt x="454299" y="838332"/>
                </a:lnTo>
                <a:lnTo>
                  <a:pt x="419861" y="839723"/>
                </a:lnTo>
                <a:lnTo>
                  <a:pt x="385424" y="838332"/>
                </a:lnTo>
                <a:lnTo>
                  <a:pt x="318959" y="827522"/>
                </a:lnTo>
                <a:lnTo>
                  <a:pt x="256426" y="806730"/>
                </a:lnTo>
                <a:lnTo>
                  <a:pt x="198690" y="776821"/>
                </a:lnTo>
                <a:lnTo>
                  <a:pt x="146614" y="738658"/>
                </a:lnTo>
                <a:lnTo>
                  <a:pt x="101063" y="693107"/>
                </a:lnTo>
                <a:lnTo>
                  <a:pt x="62901" y="641031"/>
                </a:lnTo>
                <a:lnTo>
                  <a:pt x="32992" y="583294"/>
                </a:lnTo>
                <a:lnTo>
                  <a:pt x="12201" y="520762"/>
                </a:lnTo>
                <a:lnTo>
                  <a:pt x="1391" y="454298"/>
                </a:lnTo>
                <a:lnTo>
                  <a:pt x="0" y="419861"/>
                </a:lnTo>
                <a:close/>
              </a:path>
            </a:pathLst>
          </a:custGeom>
          <a:ln w="198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327910" y="3022854"/>
            <a:ext cx="5716905" cy="838200"/>
          </a:xfrm>
          <a:custGeom>
            <a:avLst/>
            <a:gdLst/>
            <a:ahLst/>
            <a:cxnLst/>
            <a:rect l="l" t="t" r="r" b="b"/>
            <a:pathLst>
              <a:path w="5716905" h="838200">
                <a:moveTo>
                  <a:pt x="5716523" y="0"/>
                </a:moveTo>
                <a:lnTo>
                  <a:pt x="419099" y="0"/>
                </a:lnTo>
                <a:lnTo>
                  <a:pt x="0" y="419099"/>
                </a:lnTo>
                <a:lnTo>
                  <a:pt x="419099" y="838199"/>
                </a:lnTo>
                <a:lnTo>
                  <a:pt x="5716523" y="838199"/>
                </a:lnTo>
                <a:lnTo>
                  <a:pt x="5716523" y="0"/>
                </a:lnTo>
                <a:close/>
              </a:path>
            </a:pathLst>
          </a:custGeom>
          <a:solidFill>
            <a:srgbClr val="8FC2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327910" y="3022854"/>
            <a:ext cx="5716905" cy="838200"/>
          </a:xfrm>
          <a:custGeom>
            <a:avLst/>
            <a:gdLst/>
            <a:ahLst/>
            <a:cxnLst/>
            <a:rect l="l" t="t" r="r" b="b"/>
            <a:pathLst>
              <a:path w="5716905" h="838200">
                <a:moveTo>
                  <a:pt x="5716523" y="838199"/>
                </a:moveTo>
                <a:lnTo>
                  <a:pt x="419099" y="838199"/>
                </a:lnTo>
                <a:lnTo>
                  <a:pt x="0" y="419099"/>
                </a:lnTo>
                <a:lnTo>
                  <a:pt x="419099" y="0"/>
                </a:lnTo>
                <a:lnTo>
                  <a:pt x="5716523" y="0"/>
                </a:lnTo>
                <a:lnTo>
                  <a:pt x="5716523" y="838199"/>
                </a:lnTo>
                <a:close/>
              </a:path>
            </a:pathLst>
          </a:custGeom>
          <a:ln w="198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908810" y="3022854"/>
            <a:ext cx="840105" cy="838200"/>
          </a:xfrm>
          <a:custGeom>
            <a:avLst/>
            <a:gdLst/>
            <a:ahLst/>
            <a:cxnLst/>
            <a:rect l="l" t="t" r="r" b="b"/>
            <a:pathLst>
              <a:path w="840105" h="838200">
                <a:moveTo>
                  <a:pt x="419861" y="0"/>
                </a:moveTo>
                <a:lnTo>
                  <a:pt x="351754" y="5483"/>
                </a:lnTo>
                <a:lnTo>
                  <a:pt x="287147" y="21359"/>
                </a:lnTo>
                <a:lnTo>
                  <a:pt x="226904" y="46767"/>
                </a:lnTo>
                <a:lnTo>
                  <a:pt x="171890" y="80843"/>
                </a:lnTo>
                <a:lnTo>
                  <a:pt x="122969" y="122727"/>
                </a:lnTo>
                <a:lnTo>
                  <a:pt x="81004" y="171557"/>
                </a:lnTo>
                <a:lnTo>
                  <a:pt x="46861" y="226471"/>
                </a:lnTo>
                <a:lnTo>
                  <a:pt x="21403" y="286607"/>
                </a:lnTo>
                <a:lnTo>
                  <a:pt x="5494" y="351104"/>
                </a:lnTo>
                <a:lnTo>
                  <a:pt x="0" y="419099"/>
                </a:lnTo>
                <a:lnTo>
                  <a:pt x="1391" y="453481"/>
                </a:lnTo>
                <a:lnTo>
                  <a:pt x="12201" y="519835"/>
                </a:lnTo>
                <a:lnTo>
                  <a:pt x="32992" y="582259"/>
                </a:lnTo>
                <a:lnTo>
                  <a:pt x="62901" y="639892"/>
                </a:lnTo>
                <a:lnTo>
                  <a:pt x="101063" y="691871"/>
                </a:lnTo>
                <a:lnTo>
                  <a:pt x="146614" y="737336"/>
                </a:lnTo>
                <a:lnTo>
                  <a:pt x="198690" y="775424"/>
                </a:lnTo>
                <a:lnTo>
                  <a:pt x="256426" y="805273"/>
                </a:lnTo>
                <a:lnTo>
                  <a:pt x="318959" y="826023"/>
                </a:lnTo>
                <a:lnTo>
                  <a:pt x="385424" y="836811"/>
                </a:lnTo>
                <a:lnTo>
                  <a:pt x="419861" y="838199"/>
                </a:lnTo>
                <a:lnTo>
                  <a:pt x="454299" y="836811"/>
                </a:lnTo>
                <a:lnTo>
                  <a:pt x="520764" y="826023"/>
                </a:lnTo>
                <a:lnTo>
                  <a:pt x="583297" y="805273"/>
                </a:lnTo>
                <a:lnTo>
                  <a:pt x="641033" y="775424"/>
                </a:lnTo>
                <a:lnTo>
                  <a:pt x="693109" y="737336"/>
                </a:lnTo>
                <a:lnTo>
                  <a:pt x="738660" y="691871"/>
                </a:lnTo>
                <a:lnTo>
                  <a:pt x="776822" y="639892"/>
                </a:lnTo>
                <a:lnTo>
                  <a:pt x="806731" y="582259"/>
                </a:lnTo>
                <a:lnTo>
                  <a:pt x="827522" y="519835"/>
                </a:lnTo>
                <a:lnTo>
                  <a:pt x="838332" y="453481"/>
                </a:lnTo>
                <a:lnTo>
                  <a:pt x="839723" y="419099"/>
                </a:lnTo>
                <a:lnTo>
                  <a:pt x="838332" y="384718"/>
                </a:lnTo>
                <a:lnTo>
                  <a:pt x="827522" y="318364"/>
                </a:lnTo>
                <a:lnTo>
                  <a:pt x="806731" y="255940"/>
                </a:lnTo>
                <a:lnTo>
                  <a:pt x="776822" y="198307"/>
                </a:lnTo>
                <a:lnTo>
                  <a:pt x="738660" y="146328"/>
                </a:lnTo>
                <a:lnTo>
                  <a:pt x="693109" y="100863"/>
                </a:lnTo>
                <a:lnTo>
                  <a:pt x="641033" y="62775"/>
                </a:lnTo>
                <a:lnTo>
                  <a:pt x="583297" y="32926"/>
                </a:lnTo>
                <a:lnTo>
                  <a:pt x="520764" y="12176"/>
                </a:lnTo>
                <a:lnTo>
                  <a:pt x="454299" y="1388"/>
                </a:lnTo>
                <a:lnTo>
                  <a:pt x="419861" y="0"/>
                </a:lnTo>
                <a:close/>
              </a:path>
            </a:pathLst>
          </a:custGeom>
          <a:solidFill>
            <a:srgbClr val="D1E3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908810" y="3022854"/>
            <a:ext cx="840105" cy="838200"/>
          </a:xfrm>
          <a:custGeom>
            <a:avLst/>
            <a:gdLst/>
            <a:ahLst/>
            <a:cxnLst/>
            <a:rect l="l" t="t" r="r" b="b"/>
            <a:pathLst>
              <a:path w="840105" h="838200">
                <a:moveTo>
                  <a:pt x="0" y="419099"/>
                </a:moveTo>
                <a:lnTo>
                  <a:pt x="5494" y="351104"/>
                </a:lnTo>
                <a:lnTo>
                  <a:pt x="21403" y="286607"/>
                </a:lnTo>
                <a:lnTo>
                  <a:pt x="46861" y="226471"/>
                </a:lnTo>
                <a:lnTo>
                  <a:pt x="81004" y="171557"/>
                </a:lnTo>
                <a:lnTo>
                  <a:pt x="122969" y="122727"/>
                </a:lnTo>
                <a:lnTo>
                  <a:pt x="171890" y="80843"/>
                </a:lnTo>
                <a:lnTo>
                  <a:pt x="226904" y="46767"/>
                </a:lnTo>
                <a:lnTo>
                  <a:pt x="287147" y="21359"/>
                </a:lnTo>
                <a:lnTo>
                  <a:pt x="351754" y="5483"/>
                </a:lnTo>
                <a:lnTo>
                  <a:pt x="419861" y="0"/>
                </a:lnTo>
                <a:lnTo>
                  <a:pt x="454299" y="1388"/>
                </a:lnTo>
                <a:lnTo>
                  <a:pt x="520764" y="12176"/>
                </a:lnTo>
                <a:lnTo>
                  <a:pt x="583297" y="32926"/>
                </a:lnTo>
                <a:lnTo>
                  <a:pt x="641033" y="62775"/>
                </a:lnTo>
                <a:lnTo>
                  <a:pt x="693109" y="100863"/>
                </a:lnTo>
                <a:lnTo>
                  <a:pt x="738660" y="146328"/>
                </a:lnTo>
                <a:lnTo>
                  <a:pt x="776822" y="198307"/>
                </a:lnTo>
                <a:lnTo>
                  <a:pt x="806731" y="255940"/>
                </a:lnTo>
                <a:lnTo>
                  <a:pt x="827522" y="318364"/>
                </a:lnTo>
                <a:lnTo>
                  <a:pt x="838332" y="384718"/>
                </a:lnTo>
                <a:lnTo>
                  <a:pt x="839723" y="419099"/>
                </a:lnTo>
                <a:lnTo>
                  <a:pt x="838332" y="453481"/>
                </a:lnTo>
                <a:lnTo>
                  <a:pt x="827522" y="519835"/>
                </a:lnTo>
                <a:lnTo>
                  <a:pt x="806731" y="582259"/>
                </a:lnTo>
                <a:lnTo>
                  <a:pt x="776822" y="639892"/>
                </a:lnTo>
                <a:lnTo>
                  <a:pt x="738660" y="691871"/>
                </a:lnTo>
                <a:lnTo>
                  <a:pt x="693109" y="737336"/>
                </a:lnTo>
                <a:lnTo>
                  <a:pt x="641033" y="775424"/>
                </a:lnTo>
                <a:lnTo>
                  <a:pt x="583297" y="805273"/>
                </a:lnTo>
                <a:lnTo>
                  <a:pt x="520764" y="826023"/>
                </a:lnTo>
                <a:lnTo>
                  <a:pt x="454299" y="836811"/>
                </a:lnTo>
                <a:lnTo>
                  <a:pt x="419861" y="838199"/>
                </a:lnTo>
                <a:lnTo>
                  <a:pt x="385424" y="836811"/>
                </a:lnTo>
                <a:lnTo>
                  <a:pt x="318959" y="826023"/>
                </a:lnTo>
                <a:lnTo>
                  <a:pt x="256426" y="805273"/>
                </a:lnTo>
                <a:lnTo>
                  <a:pt x="198690" y="775424"/>
                </a:lnTo>
                <a:lnTo>
                  <a:pt x="146614" y="737336"/>
                </a:lnTo>
                <a:lnTo>
                  <a:pt x="101063" y="691871"/>
                </a:lnTo>
                <a:lnTo>
                  <a:pt x="62901" y="639892"/>
                </a:lnTo>
                <a:lnTo>
                  <a:pt x="32992" y="582259"/>
                </a:lnTo>
                <a:lnTo>
                  <a:pt x="12201" y="519835"/>
                </a:lnTo>
                <a:lnTo>
                  <a:pt x="1391" y="453481"/>
                </a:lnTo>
                <a:lnTo>
                  <a:pt x="0" y="419099"/>
                </a:lnTo>
                <a:close/>
              </a:path>
            </a:pathLst>
          </a:custGeom>
          <a:ln w="198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327910" y="4112514"/>
            <a:ext cx="5716905" cy="840105"/>
          </a:xfrm>
          <a:custGeom>
            <a:avLst/>
            <a:gdLst/>
            <a:ahLst/>
            <a:cxnLst/>
            <a:rect l="l" t="t" r="r" b="b"/>
            <a:pathLst>
              <a:path w="5716905" h="840104">
                <a:moveTo>
                  <a:pt x="5716523" y="0"/>
                </a:moveTo>
                <a:lnTo>
                  <a:pt x="419861" y="0"/>
                </a:lnTo>
                <a:lnTo>
                  <a:pt x="0" y="419861"/>
                </a:lnTo>
                <a:lnTo>
                  <a:pt x="419861" y="839723"/>
                </a:lnTo>
                <a:lnTo>
                  <a:pt x="5716523" y="839723"/>
                </a:lnTo>
                <a:lnTo>
                  <a:pt x="5716523" y="0"/>
                </a:lnTo>
                <a:close/>
              </a:path>
            </a:pathLst>
          </a:custGeom>
          <a:solidFill>
            <a:srgbClr val="8FC2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327910" y="4112514"/>
            <a:ext cx="5716905" cy="840105"/>
          </a:xfrm>
          <a:custGeom>
            <a:avLst/>
            <a:gdLst/>
            <a:ahLst/>
            <a:cxnLst/>
            <a:rect l="l" t="t" r="r" b="b"/>
            <a:pathLst>
              <a:path w="5716905" h="840104">
                <a:moveTo>
                  <a:pt x="5716523" y="839723"/>
                </a:moveTo>
                <a:lnTo>
                  <a:pt x="419861" y="839723"/>
                </a:lnTo>
                <a:lnTo>
                  <a:pt x="0" y="419861"/>
                </a:lnTo>
                <a:lnTo>
                  <a:pt x="419861" y="0"/>
                </a:lnTo>
                <a:lnTo>
                  <a:pt x="5716523" y="0"/>
                </a:lnTo>
                <a:lnTo>
                  <a:pt x="5716523" y="839723"/>
                </a:lnTo>
                <a:close/>
              </a:path>
            </a:pathLst>
          </a:custGeom>
          <a:ln w="198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908810" y="4112514"/>
            <a:ext cx="840105" cy="840105"/>
          </a:xfrm>
          <a:custGeom>
            <a:avLst/>
            <a:gdLst/>
            <a:ahLst/>
            <a:cxnLst/>
            <a:rect l="l" t="t" r="r" b="b"/>
            <a:pathLst>
              <a:path w="840105" h="840104">
                <a:moveTo>
                  <a:pt x="419861" y="0"/>
                </a:moveTo>
                <a:lnTo>
                  <a:pt x="351754" y="5494"/>
                </a:lnTo>
                <a:lnTo>
                  <a:pt x="287147" y="21403"/>
                </a:lnTo>
                <a:lnTo>
                  <a:pt x="226904" y="46861"/>
                </a:lnTo>
                <a:lnTo>
                  <a:pt x="171890" y="81004"/>
                </a:lnTo>
                <a:lnTo>
                  <a:pt x="122969" y="122969"/>
                </a:lnTo>
                <a:lnTo>
                  <a:pt x="81004" y="171890"/>
                </a:lnTo>
                <a:lnTo>
                  <a:pt x="46861" y="226904"/>
                </a:lnTo>
                <a:lnTo>
                  <a:pt x="21403" y="287147"/>
                </a:lnTo>
                <a:lnTo>
                  <a:pt x="5494" y="351754"/>
                </a:lnTo>
                <a:lnTo>
                  <a:pt x="0" y="419861"/>
                </a:lnTo>
                <a:lnTo>
                  <a:pt x="1391" y="454299"/>
                </a:lnTo>
                <a:lnTo>
                  <a:pt x="12201" y="520764"/>
                </a:lnTo>
                <a:lnTo>
                  <a:pt x="32992" y="583297"/>
                </a:lnTo>
                <a:lnTo>
                  <a:pt x="62901" y="641033"/>
                </a:lnTo>
                <a:lnTo>
                  <a:pt x="101063" y="693109"/>
                </a:lnTo>
                <a:lnTo>
                  <a:pt x="146614" y="738660"/>
                </a:lnTo>
                <a:lnTo>
                  <a:pt x="198690" y="776822"/>
                </a:lnTo>
                <a:lnTo>
                  <a:pt x="256426" y="806731"/>
                </a:lnTo>
                <a:lnTo>
                  <a:pt x="318959" y="827522"/>
                </a:lnTo>
                <a:lnTo>
                  <a:pt x="385424" y="838332"/>
                </a:lnTo>
                <a:lnTo>
                  <a:pt x="419861" y="839723"/>
                </a:lnTo>
                <a:lnTo>
                  <a:pt x="454299" y="838332"/>
                </a:lnTo>
                <a:lnTo>
                  <a:pt x="520764" y="827522"/>
                </a:lnTo>
                <a:lnTo>
                  <a:pt x="583297" y="806731"/>
                </a:lnTo>
                <a:lnTo>
                  <a:pt x="641033" y="776822"/>
                </a:lnTo>
                <a:lnTo>
                  <a:pt x="693109" y="738660"/>
                </a:lnTo>
                <a:lnTo>
                  <a:pt x="738660" y="693109"/>
                </a:lnTo>
                <a:lnTo>
                  <a:pt x="776822" y="641033"/>
                </a:lnTo>
                <a:lnTo>
                  <a:pt x="806731" y="583297"/>
                </a:lnTo>
                <a:lnTo>
                  <a:pt x="827522" y="520764"/>
                </a:lnTo>
                <a:lnTo>
                  <a:pt x="838332" y="454299"/>
                </a:lnTo>
                <a:lnTo>
                  <a:pt x="839723" y="419861"/>
                </a:lnTo>
                <a:lnTo>
                  <a:pt x="838332" y="385424"/>
                </a:lnTo>
                <a:lnTo>
                  <a:pt x="827522" y="318959"/>
                </a:lnTo>
                <a:lnTo>
                  <a:pt x="806731" y="256426"/>
                </a:lnTo>
                <a:lnTo>
                  <a:pt x="776822" y="198690"/>
                </a:lnTo>
                <a:lnTo>
                  <a:pt x="738660" y="146614"/>
                </a:lnTo>
                <a:lnTo>
                  <a:pt x="693109" y="101063"/>
                </a:lnTo>
                <a:lnTo>
                  <a:pt x="641033" y="62901"/>
                </a:lnTo>
                <a:lnTo>
                  <a:pt x="583297" y="32992"/>
                </a:lnTo>
                <a:lnTo>
                  <a:pt x="520764" y="12201"/>
                </a:lnTo>
                <a:lnTo>
                  <a:pt x="454299" y="1391"/>
                </a:lnTo>
                <a:lnTo>
                  <a:pt x="419861" y="0"/>
                </a:lnTo>
                <a:close/>
              </a:path>
            </a:pathLst>
          </a:custGeom>
          <a:solidFill>
            <a:srgbClr val="D1E3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908810" y="4112514"/>
            <a:ext cx="840105" cy="840105"/>
          </a:xfrm>
          <a:custGeom>
            <a:avLst/>
            <a:gdLst/>
            <a:ahLst/>
            <a:cxnLst/>
            <a:rect l="l" t="t" r="r" b="b"/>
            <a:pathLst>
              <a:path w="840105" h="840104">
                <a:moveTo>
                  <a:pt x="0" y="419861"/>
                </a:moveTo>
                <a:lnTo>
                  <a:pt x="5494" y="351754"/>
                </a:lnTo>
                <a:lnTo>
                  <a:pt x="21403" y="287147"/>
                </a:lnTo>
                <a:lnTo>
                  <a:pt x="46861" y="226904"/>
                </a:lnTo>
                <a:lnTo>
                  <a:pt x="81004" y="171890"/>
                </a:lnTo>
                <a:lnTo>
                  <a:pt x="122969" y="122969"/>
                </a:lnTo>
                <a:lnTo>
                  <a:pt x="171890" y="81004"/>
                </a:lnTo>
                <a:lnTo>
                  <a:pt x="226904" y="46861"/>
                </a:lnTo>
                <a:lnTo>
                  <a:pt x="287147" y="21403"/>
                </a:lnTo>
                <a:lnTo>
                  <a:pt x="351754" y="5494"/>
                </a:lnTo>
                <a:lnTo>
                  <a:pt x="419861" y="0"/>
                </a:lnTo>
                <a:lnTo>
                  <a:pt x="454299" y="1391"/>
                </a:lnTo>
                <a:lnTo>
                  <a:pt x="520764" y="12201"/>
                </a:lnTo>
                <a:lnTo>
                  <a:pt x="583297" y="32992"/>
                </a:lnTo>
                <a:lnTo>
                  <a:pt x="641033" y="62901"/>
                </a:lnTo>
                <a:lnTo>
                  <a:pt x="693109" y="101063"/>
                </a:lnTo>
                <a:lnTo>
                  <a:pt x="738660" y="146614"/>
                </a:lnTo>
                <a:lnTo>
                  <a:pt x="776822" y="198690"/>
                </a:lnTo>
                <a:lnTo>
                  <a:pt x="806731" y="256426"/>
                </a:lnTo>
                <a:lnTo>
                  <a:pt x="827522" y="318959"/>
                </a:lnTo>
                <a:lnTo>
                  <a:pt x="838332" y="385424"/>
                </a:lnTo>
                <a:lnTo>
                  <a:pt x="839723" y="419861"/>
                </a:lnTo>
                <a:lnTo>
                  <a:pt x="838332" y="454299"/>
                </a:lnTo>
                <a:lnTo>
                  <a:pt x="827522" y="520764"/>
                </a:lnTo>
                <a:lnTo>
                  <a:pt x="806731" y="583297"/>
                </a:lnTo>
                <a:lnTo>
                  <a:pt x="776822" y="641033"/>
                </a:lnTo>
                <a:lnTo>
                  <a:pt x="738660" y="693109"/>
                </a:lnTo>
                <a:lnTo>
                  <a:pt x="693109" y="738660"/>
                </a:lnTo>
                <a:lnTo>
                  <a:pt x="641033" y="776822"/>
                </a:lnTo>
                <a:lnTo>
                  <a:pt x="583297" y="806731"/>
                </a:lnTo>
                <a:lnTo>
                  <a:pt x="520764" y="827522"/>
                </a:lnTo>
                <a:lnTo>
                  <a:pt x="454299" y="838332"/>
                </a:lnTo>
                <a:lnTo>
                  <a:pt x="419861" y="839723"/>
                </a:lnTo>
                <a:lnTo>
                  <a:pt x="385424" y="838332"/>
                </a:lnTo>
                <a:lnTo>
                  <a:pt x="318959" y="827522"/>
                </a:lnTo>
                <a:lnTo>
                  <a:pt x="256426" y="806731"/>
                </a:lnTo>
                <a:lnTo>
                  <a:pt x="198690" y="776822"/>
                </a:lnTo>
                <a:lnTo>
                  <a:pt x="146614" y="738660"/>
                </a:lnTo>
                <a:lnTo>
                  <a:pt x="101063" y="693109"/>
                </a:lnTo>
                <a:lnTo>
                  <a:pt x="62901" y="641033"/>
                </a:lnTo>
                <a:lnTo>
                  <a:pt x="32992" y="583297"/>
                </a:lnTo>
                <a:lnTo>
                  <a:pt x="12201" y="520764"/>
                </a:lnTo>
                <a:lnTo>
                  <a:pt x="1391" y="454299"/>
                </a:lnTo>
                <a:lnTo>
                  <a:pt x="0" y="419861"/>
                </a:lnTo>
                <a:close/>
              </a:path>
            </a:pathLst>
          </a:custGeom>
          <a:ln w="198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327910" y="5202173"/>
            <a:ext cx="5716905" cy="840105"/>
          </a:xfrm>
          <a:custGeom>
            <a:avLst/>
            <a:gdLst/>
            <a:ahLst/>
            <a:cxnLst/>
            <a:rect l="l" t="t" r="r" b="b"/>
            <a:pathLst>
              <a:path w="5716905" h="840104">
                <a:moveTo>
                  <a:pt x="5716523" y="0"/>
                </a:moveTo>
                <a:lnTo>
                  <a:pt x="419861" y="0"/>
                </a:lnTo>
                <a:lnTo>
                  <a:pt x="0" y="419861"/>
                </a:lnTo>
                <a:lnTo>
                  <a:pt x="419861" y="839723"/>
                </a:lnTo>
                <a:lnTo>
                  <a:pt x="5716523" y="839723"/>
                </a:lnTo>
                <a:lnTo>
                  <a:pt x="5716523" y="0"/>
                </a:lnTo>
                <a:close/>
              </a:path>
            </a:pathLst>
          </a:custGeom>
          <a:solidFill>
            <a:srgbClr val="8FC2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327910" y="5202173"/>
            <a:ext cx="5716905" cy="840105"/>
          </a:xfrm>
          <a:custGeom>
            <a:avLst/>
            <a:gdLst/>
            <a:ahLst/>
            <a:cxnLst/>
            <a:rect l="l" t="t" r="r" b="b"/>
            <a:pathLst>
              <a:path w="5716905" h="840104">
                <a:moveTo>
                  <a:pt x="5716523" y="839723"/>
                </a:moveTo>
                <a:lnTo>
                  <a:pt x="419861" y="839723"/>
                </a:lnTo>
                <a:lnTo>
                  <a:pt x="0" y="419861"/>
                </a:lnTo>
                <a:lnTo>
                  <a:pt x="419861" y="0"/>
                </a:lnTo>
                <a:lnTo>
                  <a:pt x="5716523" y="0"/>
                </a:lnTo>
                <a:lnTo>
                  <a:pt x="5716523" y="839723"/>
                </a:lnTo>
                <a:close/>
              </a:path>
            </a:pathLst>
          </a:custGeom>
          <a:ln w="198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3570480" y="2203048"/>
            <a:ext cx="3659504" cy="35636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37515" indent="695325">
              <a:lnSpc>
                <a:spcPct val="100000"/>
              </a:lnSpc>
            </a:pPr>
            <a:r>
              <a:rPr sz="2100" dirty="0">
                <a:solidFill>
                  <a:srgbClr val="FFFFFF"/>
                </a:solidFill>
                <a:latin typeface="Trebuchet MS"/>
                <a:cs typeface="Trebuchet MS"/>
              </a:rPr>
              <a:t>Engi</a:t>
            </a:r>
            <a:r>
              <a:rPr sz="2100" spc="-5" dirty="0">
                <a:solidFill>
                  <a:srgbClr val="FFFFFF"/>
                </a:solidFill>
                <a:latin typeface="Trebuchet MS"/>
                <a:cs typeface="Trebuchet MS"/>
              </a:rPr>
              <a:t>ne</a:t>
            </a:r>
            <a:r>
              <a:rPr sz="2100" spc="-10" dirty="0">
                <a:solidFill>
                  <a:srgbClr val="FFFFFF"/>
                </a:solidFill>
                <a:latin typeface="Trebuchet MS"/>
                <a:cs typeface="Trebuchet MS"/>
              </a:rPr>
              <a:t>e</a:t>
            </a:r>
            <a:r>
              <a:rPr sz="2100" dirty="0">
                <a:solidFill>
                  <a:srgbClr val="FFFFFF"/>
                </a:solidFill>
                <a:latin typeface="Trebuchet MS"/>
                <a:cs typeface="Trebuchet MS"/>
              </a:rPr>
              <a:t>ring</a:t>
            </a:r>
            <a:endParaRPr sz="21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2100">
              <a:latin typeface="Times New Roman"/>
              <a:cs typeface="Times New Roman"/>
            </a:endParaRPr>
          </a:p>
          <a:p>
            <a:pPr marL="12700" marR="5080" indent="424815">
              <a:lnSpc>
                <a:spcPct val="121000"/>
              </a:lnSpc>
              <a:spcBef>
                <a:spcPts val="1595"/>
              </a:spcBef>
            </a:pPr>
            <a:r>
              <a:rPr sz="2100" dirty="0">
                <a:solidFill>
                  <a:srgbClr val="FFFFFF"/>
                </a:solidFill>
                <a:latin typeface="Trebuchet MS"/>
                <a:cs typeface="Trebuchet MS"/>
              </a:rPr>
              <a:t>Corporate</a:t>
            </a:r>
            <a:r>
              <a:rPr sz="2100" spc="9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100" spc="-5" dirty="0">
                <a:solidFill>
                  <a:srgbClr val="FFFFFF"/>
                </a:solidFill>
                <a:latin typeface="Trebuchet MS"/>
                <a:cs typeface="Trebuchet MS"/>
              </a:rPr>
              <a:t>M</a:t>
            </a:r>
            <a:r>
              <a:rPr sz="2100" spc="5" dirty="0">
                <a:solidFill>
                  <a:srgbClr val="FFFFFF"/>
                </a:solidFill>
                <a:latin typeface="Trebuchet MS"/>
                <a:cs typeface="Trebuchet MS"/>
              </a:rPr>
              <a:t>an</a:t>
            </a:r>
            <a:r>
              <a:rPr sz="2100" spc="-5" dirty="0">
                <a:solidFill>
                  <a:srgbClr val="FFFFFF"/>
                </a:solidFill>
                <a:latin typeface="Trebuchet MS"/>
                <a:cs typeface="Trebuchet MS"/>
              </a:rPr>
              <a:t>ageme</a:t>
            </a:r>
            <a:r>
              <a:rPr sz="2100" spc="5" dirty="0">
                <a:solidFill>
                  <a:srgbClr val="FFFFFF"/>
                </a:solidFill>
                <a:latin typeface="Trebuchet MS"/>
                <a:cs typeface="Trebuchet MS"/>
              </a:rPr>
              <a:t>n</a:t>
            </a:r>
            <a:r>
              <a:rPr sz="2100" dirty="0">
                <a:solidFill>
                  <a:srgbClr val="FFFFFF"/>
                </a:solidFill>
                <a:latin typeface="Trebuchet MS"/>
                <a:cs typeface="Trebuchet MS"/>
              </a:rPr>
              <a:t>t</a:t>
            </a:r>
            <a:r>
              <a:rPr sz="21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100" spc="-20" dirty="0">
                <a:solidFill>
                  <a:srgbClr val="FFFFFF"/>
                </a:solidFill>
                <a:latin typeface="Trebuchet MS"/>
                <a:cs typeface="Trebuchet MS"/>
              </a:rPr>
              <a:t>(ER</a:t>
            </a:r>
            <a:r>
              <a:rPr sz="2100" spc="-420" dirty="0">
                <a:solidFill>
                  <a:srgbClr val="FFFFFF"/>
                </a:solidFill>
                <a:latin typeface="Trebuchet MS"/>
                <a:cs typeface="Trebuchet MS"/>
              </a:rPr>
              <a:t>P</a:t>
            </a:r>
            <a:r>
              <a:rPr sz="2100" dirty="0">
                <a:solidFill>
                  <a:srgbClr val="FFFFFF"/>
                </a:solidFill>
                <a:latin typeface="Trebuchet MS"/>
                <a:cs typeface="Trebuchet MS"/>
              </a:rPr>
              <a:t>,</a:t>
            </a:r>
            <a:r>
              <a:rPr sz="2100" spc="9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100" spc="-5" dirty="0">
                <a:solidFill>
                  <a:srgbClr val="FFFFFF"/>
                </a:solidFill>
                <a:latin typeface="Trebuchet MS"/>
                <a:cs typeface="Trebuchet MS"/>
              </a:rPr>
              <a:t>CRM</a:t>
            </a:r>
            <a:r>
              <a:rPr sz="2100" dirty="0">
                <a:solidFill>
                  <a:srgbClr val="FFFFFF"/>
                </a:solidFill>
                <a:latin typeface="Trebuchet MS"/>
                <a:cs typeface="Trebuchet MS"/>
              </a:rPr>
              <a:t>,</a:t>
            </a:r>
            <a:r>
              <a:rPr sz="2100" spc="10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100" spc="5" dirty="0">
                <a:solidFill>
                  <a:srgbClr val="FFFFFF"/>
                </a:solidFill>
                <a:latin typeface="Trebuchet MS"/>
                <a:cs typeface="Trebuchet MS"/>
              </a:rPr>
              <a:t>I</a:t>
            </a:r>
            <a:r>
              <a:rPr sz="2100" spc="-15" dirty="0">
                <a:solidFill>
                  <a:srgbClr val="FFFFFF"/>
                </a:solidFill>
                <a:latin typeface="Trebuchet MS"/>
                <a:cs typeface="Trebuchet MS"/>
              </a:rPr>
              <a:t>T</a:t>
            </a:r>
            <a:r>
              <a:rPr sz="2100" spc="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100" spc="-5" dirty="0">
                <a:solidFill>
                  <a:srgbClr val="FFFFFF"/>
                </a:solidFill>
                <a:latin typeface="Trebuchet MS"/>
                <a:cs typeface="Trebuchet MS"/>
              </a:rPr>
              <a:t>I</a:t>
            </a:r>
            <a:r>
              <a:rPr sz="2100" spc="5" dirty="0">
                <a:solidFill>
                  <a:srgbClr val="FFFFFF"/>
                </a:solidFill>
                <a:latin typeface="Trebuchet MS"/>
                <a:cs typeface="Trebuchet MS"/>
              </a:rPr>
              <a:t>n</a:t>
            </a:r>
            <a:r>
              <a:rPr sz="2100" spc="-10" dirty="0">
                <a:solidFill>
                  <a:srgbClr val="FFFFFF"/>
                </a:solidFill>
                <a:latin typeface="Trebuchet MS"/>
                <a:cs typeface="Trebuchet MS"/>
              </a:rPr>
              <a:t>fra</a:t>
            </a:r>
            <a:r>
              <a:rPr sz="2100" spc="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100" dirty="0">
                <a:solidFill>
                  <a:srgbClr val="FFFFFF"/>
                </a:solidFill>
                <a:latin typeface="Trebuchet MS"/>
                <a:cs typeface="Trebuchet MS"/>
              </a:rPr>
              <a:t>&amp;</a:t>
            </a:r>
            <a:r>
              <a:rPr sz="2100" spc="1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100" dirty="0">
                <a:solidFill>
                  <a:srgbClr val="FFFFFF"/>
                </a:solidFill>
                <a:latin typeface="Trebuchet MS"/>
                <a:cs typeface="Trebuchet MS"/>
              </a:rPr>
              <a:t>S</a:t>
            </a:r>
            <a:r>
              <a:rPr sz="2100" spc="-10" dirty="0">
                <a:solidFill>
                  <a:srgbClr val="FFFFFF"/>
                </a:solidFill>
                <a:latin typeface="Trebuchet MS"/>
                <a:cs typeface="Trebuchet MS"/>
              </a:rPr>
              <a:t>e</a:t>
            </a:r>
            <a:r>
              <a:rPr sz="2100" spc="-5" dirty="0">
                <a:solidFill>
                  <a:srgbClr val="FFFFFF"/>
                </a:solidFill>
                <a:latin typeface="Trebuchet MS"/>
                <a:cs typeface="Trebuchet MS"/>
              </a:rPr>
              <a:t>c</a:t>
            </a:r>
            <a:r>
              <a:rPr sz="2100" spc="5" dirty="0">
                <a:solidFill>
                  <a:srgbClr val="FFFFFF"/>
                </a:solidFill>
                <a:latin typeface="Trebuchet MS"/>
                <a:cs typeface="Trebuchet MS"/>
              </a:rPr>
              <a:t>u</a:t>
            </a:r>
            <a:r>
              <a:rPr sz="2100" dirty="0">
                <a:solidFill>
                  <a:srgbClr val="FFFFFF"/>
                </a:solidFill>
                <a:latin typeface="Trebuchet MS"/>
                <a:cs typeface="Trebuchet MS"/>
              </a:rPr>
              <a:t>rit</a:t>
            </a:r>
            <a:r>
              <a:rPr sz="2100" spc="-10" dirty="0">
                <a:solidFill>
                  <a:srgbClr val="FFFFFF"/>
                </a:solidFill>
                <a:latin typeface="Trebuchet MS"/>
                <a:cs typeface="Trebuchet MS"/>
              </a:rPr>
              <a:t>y</a:t>
            </a:r>
            <a:r>
              <a:rPr sz="2100" dirty="0">
                <a:solidFill>
                  <a:srgbClr val="FFFFFF"/>
                </a:solidFill>
                <a:latin typeface="Trebuchet MS"/>
                <a:cs typeface="Trebuchet MS"/>
              </a:rPr>
              <a:t>)</a:t>
            </a:r>
            <a:endParaRPr sz="21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2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6"/>
              </a:spcBef>
            </a:pPr>
            <a:endParaRPr sz="18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2100" spc="-85" dirty="0">
                <a:solidFill>
                  <a:srgbClr val="FFFFFF"/>
                </a:solidFill>
                <a:latin typeface="Trebuchet MS"/>
                <a:cs typeface="Trebuchet MS"/>
              </a:rPr>
              <a:t>R</a:t>
            </a:r>
            <a:r>
              <a:rPr sz="2100" spc="-5" dirty="0">
                <a:solidFill>
                  <a:srgbClr val="FFFFFF"/>
                </a:solidFill>
                <a:latin typeface="Trebuchet MS"/>
                <a:cs typeface="Trebuchet MS"/>
              </a:rPr>
              <a:t>e</a:t>
            </a:r>
            <a:r>
              <a:rPr sz="2100" spc="-10" dirty="0">
                <a:solidFill>
                  <a:srgbClr val="FFFFFF"/>
                </a:solidFill>
                <a:latin typeface="Trebuchet MS"/>
                <a:cs typeface="Trebuchet MS"/>
              </a:rPr>
              <a:t>t</a:t>
            </a:r>
            <a:r>
              <a:rPr sz="2100" spc="-5" dirty="0">
                <a:solidFill>
                  <a:srgbClr val="FFFFFF"/>
                </a:solidFill>
                <a:latin typeface="Trebuchet MS"/>
                <a:cs typeface="Trebuchet MS"/>
              </a:rPr>
              <a:t>ai</a:t>
            </a:r>
            <a:r>
              <a:rPr sz="2100" dirty="0">
                <a:solidFill>
                  <a:srgbClr val="FFFFFF"/>
                </a:solidFill>
                <a:latin typeface="Trebuchet MS"/>
                <a:cs typeface="Trebuchet MS"/>
              </a:rPr>
              <a:t>l</a:t>
            </a:r>
            <a:r>
              <a:rPr sz="2100" spc="1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100" spc="-5" dirty="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sz="2100" spc="5" dirty="0">
                <a:solidFill>
                  <a:srgbClr val="FFFFFF"/>
                </a:solidFill>
                <a:latin typeface="Trebuchet MS"/>
                <a:cs typeface="Trebuchet MS"/>
              </a:rPr>
              <a:t>n</a:t>
            </a:r>
            <a:r>
              <a:rPr sz="2100" dirty="0">
                <a:solidFill>
                  <a:srgbClr val="FFFFFF"/>
                </a:solidFill>
                <a:latin typeface="Trebuchet MS"/>
                <a:cs typeface="Trebuchet MS"/>
              </a:rPr>
              <a:t>d</a:t>
            </a:r>
            <a:r>
              <a:rPr sz="2100" spc="10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100" spc="-5" dirty="0">
                <a:solidFill>
                  <a:srgbClr val="FFFFFF"/>
                </a:solidFill>
                <a:latin typeface="Trebuchet MS"/>
                <a:cs typeface="Trebuchet MS"/>
              </a:rPr>
              <a:t>Co</a:t>
            </a:r>
            <a:r>
              <a:rPr sz="2100" spc="5" dirty="0">
                <a:solidFill>
                  <a:srgbClr val="FFFFFF"/>
                </a:solidFill>
                <a:latin typeface="Trebuchet MS"/>
                <a:cs typeface="Trebuchet MS"/>
              </a:rPr>
              <a:t>n</a:t>
            </a:r>
            <a:r>
              <a:rPr sz="2100" dirty="0">
                <a:solidFill>
                  <a:srgbClr val="FFFFFF"/>
                </a:solidFill>
                <a:latin typeface="Trebuchet MS"/>
                <a:cs typeface="Trebuchet MS"/>
              </a:rPr>
              <a:t>su</a:t>
            </a:r>
            <a:r>
              <a:rPr sz="2100" spc="-5" dirty="0">
                <a:solidFill>
                  <a:srgbClr val="FFFFFF"/>
                </a:solidFill>
                <a:latin typeface="Trebuchet MS"/>
                <a:cs typeface="Trebuchet MS"/>
              </a:rPr>
              <a:t>m</a:t>
            </a:r>
            <a:r>
              <a:rPr sz="2100" spc="-10" dirty="0">
                <a:solidFill>
                  <a:srgbClr val="FFFFFF"/>
                </a:solidFill>
                <a:latin typeface="Trebuchet MS"/>
                <a:cs typeface="Trebuchet MS"/>
              </a:rPr>
              <a:t>ers</a:t>
            </a:r>
            <a:endParaRPr sz="21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2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100">
              <a:latin typeface="Times New Roman"/>
              <a:cs typeface="Times New Roman"/>
            </a:endParaRPr>
          </a:p>
          <a:p>
            <a:pPr marL="1174115">
              <a:lnSpc>
                <a:spcPct val="100000"/>
              </a:lnSpc>
              <a:spcBef>
                <a:spcPts val="1235"/>
              </a:spcBef>
            </a:pPr>
            <a:r>
              <a:rPr sz="2100" dirty="0">
                <a:solidFill>
                  <a:srgbClr val="FFFFFF"/>
                </a:solidFill>
                <a:latin typeface="Trebuchet MS"/>
                <a:cs typeface="Trebuchet MS"/>
              </a:rPr>
              <a:t>H</a:t>
            </a:r>
            <a:r>
              <a:rPr sz="2100" spc="-5" dirty="0">
                <a:solidFill>
                  <a:srgbClr val="FFFFFF"/>
                </a:solidFill>
                <a:latin typeface="Trebuchet MS"/>
                <a:cs typeface="Trebuchet MS"/>
              </a:rPr>
              <a:t>ealth</a:t>
            </a:r>
            <a:r>
              <a:rPr sz="2100" spc="5" dirty="0">
                <a:solidFill>
                  <a:srgbClr val="FFFFFF"/>
                </a:solidFill>
                <a:latin typeface="Trebuchet MS"/>
                <a:cs typeface="Trebuchet MS"/>
              </a:rPr>
              <a:t>c</a:t>
            </a:r>
            <a:r>
              <a:rPr sz="2100" spc="-5" dirty="0">
                <a:solidFill>
                  <a:srgbClr val="FFFFFF"/>
                </a:solidFill>
                <a:latin typeface="Trebuchet MS"/>
                <a:cs typeface="Trebuchet MS"/>
              </a:rPr>
              <a:t>are</a:t>
            </a:r>
            <a:endParaRPr sz="2100">
              <a:latin typeface="Trebuchet MS"/>
              <a:cs typeface="Trebuchet MS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1908810" y="5202173"/>
            <a:ext cx="840105" cy="840105"/>
          </a:xfrm>
          <a:custGeom>
            <a:avLst/>
            <a:gdLst/>
            <a:ahLst/>
            <a:cxnLst/>
            <a:rect l="l" t="t" r="r" b="b"/>
            <a:pathLst>
              <a:path w="840105" h="840104">
                <a:moveTo>
                  <a:pt x="419861" y="0"/>
                </a:moveTo>
                <a:lnTo>
                  <a:pt x="351754" y="5494"/>
                </a:lnTo>
                <a:lnTo>
                  <a:pt x="287147" y="21403"/>
                </a:lnTo>
                <a:lnTo>
                  <a:pt x="226904" y="46861"/>
                </a:lnTo>
                <a:lnTo>
                  <a:pt x="171890" y="81004"/>
                </a:lnTo>
                <a:lnTo>
                  <a:pt x="122969" y="122969"/>
                </a:lnTo>
                <a:lnTo>
                  <a:pt x="81004" y="171890"/>
                </a:lnTo>
                <a:lnTo>
                  <a:pt x="46861" y="226904"/>
                </a:lnTo>
                <a:lnTo>
                  <a:pt x="21403" y="287147"/>
                </a:lnTo>
                <a:lnTo>
                  <a:pt x="5494" y="351754"/>
                </a:lnTo>
                <a:lnTo>
                  <a:pt x="0" y="419861"/>
                </a:lnTo>
                <a:lnTo>
                  <a:pt x="1391" y="454297"/>
                </a:lnTo>
                <a:lnTo>
                  <a:pt x="12201" y="520760"/>
                </a:lnTo>
                <a:lnTo>
                  <a:pt x="32992" y="583292"/>
                </a:lnTo>
                <a:lnTo>
                  <a:pt x="62901" y="641028"/>
                </a:lnTo>
                <a:lnTo>
                  <a:pt x="101063" y="693104"/>
                </a:lnTo>
                <a:lnTo>
                  <a:pt x="146614" y="738656"/>
                </a:lnTo>
                <a:lnTo>
                  <a:pt x="198690" y="776819"/>
                </a:lnTo>
                <a:lnTo>
                  <a:pt x="256426" y="806729"/>
                </a:lnTo>
                <a:lnTo>
                  <a:pt x="318959" y="827521"/>
                </a:lnTo>
                <a:lnTo>
                  <a:pt x="385424" y="838332"/>
                </a:lnTo>
                <a:lnTo>
                  <a:pt x="419861" y="839723"/>
                </a:lnTo>
                <a:lnTo>
                  <a:pt x="454299" y="838332"/>
                </a:lnTo>
                <a:lnTo>
                  <a:pt x="520764" y="827521"/>
                </a:lnTo>
                <a:lnTo>
                  <a:pt x="583297" y="806729"/>
                </a:lnTo>
                <a:lnTo>
                  <a:pt x="641033" y="776819"/>
                </a:lnTo>
                <a:lnTo>
                  <a:pt x="693109" y="738656"/>
                </a:lnTo>
                <a:lnTo>
                  <a:pt x="738660" y="693104"/>
                </a:lnTo>
                <a:lnTo>
                  <a:pt x="776822" y="641028"/>
                </a:lnTo>
                <a:lnTo>
                  <a:pt x="806731" y="583292"/>
                </a:lnTo>
                <a:lnTo>
                  <a:pt x="827522" y="520760"/>
                </a:lnTo>
                <a:lnTo>
                  <a:pt x="838332" y="454297"/>
                </a:lnTo>
                <a:lnTo>
                  <a:pt x="839723" y="419861"/>
                </a:lnTo>
                <a:lnTo>
                  <a:pt x="838332" y="385424"/>
                </a:lnTo>
                <a:lnTo>
                  <a:pt x="827522" y="318959"/>
                </a:lnTo>
                <a:lnTo>
                  <a:pt x="806731" y="256426"/>
                </a:lnTo>
                <a:lnTo>
                  <a:pt x="776822" y="198690"/>
                </a:lnTo>
                <a:lnTo>
                  <a:pt x="738660" y="146614"/>
                </a:lnTo>
                <a:lnTo>
                  <a:pt x="693109" y="101063"/>
                </a:lnTo>
                <a:lnTo>
                  <a:pt x="641033" y="62901"/>
                </a:lnTo>
                <a:lnTo>
                  <a:pt x="583297" y="32992"/>
                </a:lnTo>
                <a:lnTo>
                  <a:pt x="520764" y="12201"/>
                </a:lnTo>
                <a:lnTo>
                  <a:pt x="454299" y="1391"/>
                </a:lnTo>
                <a:lnTo>
                  <a:pt x="419861" y="0"/>
                </a:lnTo>
                <a:close/>
              </a:path>
            </a:pathLst>
          </a:custGeom>
          <a:solidFill>
            <a:srgbClr val="D1E3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908810" y="5202173"/>
            <a:ext cx="840105" cy="840105"/>
          </a:xfrm>
          <a:custGeom>
            <a:avLst/>
            <a:gdLst/>
            <a:ahLst/>
            <a:cxnLst/>
            <a:rect l="l" t="t" r="r" b="b"/>
            <a:pathLst>
              <a:path w="840105" h="840104">
                <a:moveTo>
                  <a:pt x="0" y="419861"/>
                </a:moveTo>
                <a:lnTo>
                  <a:pt x="5494" y="351754"/>
                </a:lnTo>
                <a:lnTo>
                  <a:pt x="21403" y="287147"/>
                </a:lnTo>
                <a:lnTo>
                  <a:pt x="46861" y="226904"/>
                </a:lnTo>
                <a:lnTo>
                  <a:pt x="81004" y="171890"/>
                </a:lnTo>
                <a:lnTo>
                  <a:pt x="122969" y="122969"/>
                </a:lnTo>
                <a:lnTo>
                  <a:pt x="171890" y="81004"/>
                </a:lnTo>
                <a:lnTo>
                  <a:pt x="226904" y="46861"/>
                </a:lnTo>
                <a:lnTo>
                  <a:pt x="287147" y="21403"/>
                </a:lnTo>
                <a:lnTo>
                  <a:pt x="351754" y="5494"/>
                </a:lnTo>
                <a:lnTo>
                  <a:pt x="419861" y="0"/>
                </a:lnTo>
                <a:lnTo>
                  <a:pt x="454299" y="1391"/>
                </a:lnTo>
                <a:lnTo>
                  <a:pt x="520764" y="12201"/>
                </a:lnTo>
                <a:lnTo>
                  <a:pt x="583297" y="32992"/>
                </a:lnTo>
                <a:lnTo>
                  <a:pt x="641033" y="62901"/>
                </a:lnTo>
                <a:lnTo>
                  <a:pt x="693109" y="101063"/>
                </a:lnTo>
                <a:lnTo>
                  <a:pt x="738660" y="146614"/>
                </a:lnTo>
                <a:lnTo>
                  <a:pt x="776822" y="198690"/>
                </a:lnTo>
                <a:lnTo>
                  <a:pt x="806731" y="256426"/>
                </a:lnTo>
                <a:lnTo>
                  <a:pt x="827522" y="318959"/>
                </a:lnTo>
                <a:lnTo>
                  <a:pt x="838332" y="385424"/>
                </a:lnTo>
                <a:lnTo>
                  <a:pt x="839723" y="419861"/>
                </a:lnTo>
                <a:lnTo>
                  <a:pt x="838332" y="454297"/>
                </a:lnTo>
                <a:lnTo>
                  <a:pt x="827522" y="520760"/>
                </a:lnTo>
                <a:lnTo>
                  <a:pt x="806731" y="583292"/>
                </a:lnTo>
                <a:lnTo>
                  <a:pt x="776822" y="641028"/>
                </a:lnTo>
                <a:lnTo>
                  <a:pt x="738660" y="693104"/>
                </a:lnTo>
                <a:lnTo>
                  <a:pt x="693109" y="738656"/>
                </a:lnTo>
                <a:lnTo>
                  <a:pt x="641033" y="776819"/>
                </a:lnTo>
                <a:lnTo>
                  <a:pt x="583297" y="806729"/>
                </a:lnTo>
                <a:lnTo>
                  <a:pt x="520764" y="827521"/>
                </a:lnTo>
                <a:lnTo>
                  <a:pt x="454299" y="838332"/>
                </a:lnTo>
                <a:lnTo>
                  <a:pt x="419861" y="839723"/>
                </a:lnTo>
                <a:lnTo>
                  <a:pt x="385424" y="838332"/>
                </a:lnTo>
                <a:lnTo>
                  <a:pt x="318959" y="827521"/>
                </a:lnTo>
                <a:lnTo>
                  <a:pt x="256426" y="806729"/>
                </a:lnTo>
                <a:lnTo>
                  <a:pt x="198690" y="776819"/>
                </a:lnTo>
                <a:lnTo>
                  <a:pt x="146614" y="738656"/>
                </a:lnTo>
                <a:lnTo>
                  <a:pt x="101063" y="693104"/>
                </a:lnTo>
                <a:lnTo>
                  <a:pt x="62901" y="641028"/>
                </a:lnTo>
                <a:lnTo>
                  <a:pt x="32992" y="583292"/>
                </a:lnTo>
                <a:lnTo>
                  <a:pt x="12201" y="520760"/>
                </a:lnTo>
                <a:lnTo>
                  <a:pt x="1391" y="454297"/>
                </a:lnTo>
                <a:lnTo>
                  <a:pt x="0" y="419861"/>
                </a:lnTo>
                <a:close/>
              </a:path>
            </a:pathLst>
          </a:custGeom>
          <a:ln w="198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0" y="0"/>
            <a:ext cx="1325880" cy="134569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Copyri</a:t>
            </a:r>
            <a:r>
              <a:rPr spc="-5" dirty="0"/>
              <a:t>gh</a:t>
            </a:r>
            <a:r>
              <a:rPr dirty="0"/>
              <a:t>t</a:t>
            </a:r>
            <a:r>
              <a:rPr spc="65" dirty="0">
                <a:latin typeface="Times New Roman"/>
                <a:cs typeface="Times New Roman"/>
              </a:rPr>
              <a:t> </a:t>
            </a:r>
            <a:r>
              <a:rPr dirty="0"/>
              <a:t>S</a:t>
            </a:r>
            <a:r>
              <a:rPr spc="-10" dirty="0"/>
              <a:t>i</a:t>
            </a:r>
            <a:r>
              <a:rPr spc="-5" dirty="0"/>
              <a:t>gu</a:t>
            </a:r>
            <a:r>
              <a:rPr dirty="0"/>
              <a:t>r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spc="-5" dirty="0"/>
              <a:t>E</a:t>
            </a:r>
            <a:r>
              <a:rPr spc="-10" dirty="0"/>
              <a:t>co</a:t>
            </a:r>
            <a:r>
              <a:rPr spc="-5" dirty="0"/>
              <a:t>mmerce</a:t>
            </a:r>
            <a:r>
              <a:rPr dirty="0"/>
              <a:t>.</a:t>
            </a:r>
            <a:r>
              <a:rPr spc="75" dirty="0">
                <a:latin typeface="Times New Roman"/>
                <a:cs typeface="Times New Roman"/>
              </a:rPr>
              <a:t> </a:t>
            </a:r>
            <a:r>
              <a:rPr spc="-15" dirty="0"/>
              <a:t>A</a:t>
            </a:r>
            <a:r>
              <a:rPr spc="-5" dirty="0"/>
              <a:t>ll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dirty="0"/>
              <a:t>R</a:t>
            </a:r>
            <a:r>
              <a:rPr spc="-5" dirty="0"/>
              <a:t>igh</a:t>
            </a:r>
            <a:r>
              <a:rPr dirty="0"/>
              <a:t>t</a:t>
            </a:r>
            <a:r>
              <a:rPr spc="-5" dirty="0"/>
              <a:t>s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dirty="0"/>
              <a:t>R</a:t>
            </a:r>
            <a:r>
              <a:rPr spc="-5" dirty="0"/>
              <a:t>eserv</a:t>
            </a:r>
            <a:r>
              <a:rPr dirty="0"/>
              <a:t>ed</a:t>
            </a:r>
          </a:p>
        </p:txBody>
      </p:sp>
      <p:sp>
        <p:nvSpPr>
          <p:cNvPr id="22" name="object 2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6</a:t>
            </a:fld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130805" y="608181"/>
            <a:ext cx="1689100" cy="4832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dirty="0">
                <a:solidFill>
                  <a:srgbClr val="8FC225"/>
                </a:solidFill>
                <a:latin typeface="Trebuchet MS"/>
                <a:cs typeface="Trebuchet MS"/>
              </a:rPr>
              <a:t>Servi</a:t>
            </a:r>
            <a:r>
              <a:rPr sz="3600" spc="5" dirty="0">
                <a:solidFill>
                  <a:srgbClr val="8FC225"/>
                </a:solidFill>
                <a:latin typeface="Trebuchet MS"/>
                <a:cs typeface="Trebuchet MS"/>
              </a:rPr>
              <a:t>c</a:t>
            </a:r>
            <a:r>
              <a:rPr sz="3600" spc="-5" dirty="0">
                <a:solidFill>
                  <a:srgbClr val="8FC225"/>
                </a:solidFill>
                <a:latin typeface="Trebuchet MS"/>
                <a:cs typeface="Trebuchet MS"/>
              </a:rPr>
              <a:t>es</a:t>
            </a:r>
            <a:endParaRPr sz="3600">
              <a:latin typeface="Trebuchet MS"/>
              <a:cs typeface="Trebuchet M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114038" y="1457706"/>
            <a:ext cx="1234440" cy="803275"/>
          </a:xfrm>
          <a:custGeom>
            <a:avLst/>
            <a:gdLst/>
            <a:ahLst/>
            <a:cxnLst/>
            <a:rect l="l" t="t" r="r" b="b"/>
            <a:pathLst>
              <a:path w="1234439" h="803275">
                <a:moveTo>
                  <a:pt x="1100571" y="0"/>
                </a:moveTo>
                <a:lnTo>
                  <a:pt x="120542" y="655"/>
                </a:lnTo>
                <a:lnTo>
                  <a:pt x="79456" y="11526"/>
                </a:lnTo>
                <a:lnTo>
                  <a:pt x="44692" y="34038"/>
                </a:lnTo>
                <a:lnTo>
                  <a:pt x="18499" y="65939"/>
                </a:lnTo>
                <a:lnTo>
                  <a:pt x="3126" y="104982"/>
                </a:lnTo>
                <a:lnTo>
                  <a:pt x="0" y="133868"/>
                </a:lnTo>
                <a:lnTo>
                  <a:pt x="655" y="682605"/>
                </a:lnTo>
                <a:lnTo>
                  <a:pt x="11526" y="723691"/>
                </a:lnTo>
                <a:lnTo>
                  <a:pt x="34038" y="758455"/>
                </a:lnTo>
                <a:lnTo>
                  <a:pt x="65939" y="784648"/>
                </a:lnTo>
                <a:lnTo>
                  <a:pt x="104982" y="800021"/>
                </a:lnTo>
                <a:lnTo>
                  <a:pt x="133868" y="803147"/>
                </a:lnTo>
                <a:lnTo>
                  <a:pt x="1113897" y="802492"/>
                </a:lnTo>
                <a:lnTo>
                  <a:pt x="1154983" y="791621"/>
                </a:lnTo>
                <a:lnTo>
                  <a:pt x="1189747" y="769109"/>
                </a:lnTo>
                <a:lnTo>
                  <a:pt x="1215940" y="737208"/>
                </a:lnTo>
                <a:lnTo>
                  <a:pt x="1231313" y="698165"/>
                </a:lnTo>
                <a:lnTo>
                  <a:pt x="1234439" y="669279"/>
                </a:lnTo>
                <a:lnTo>
                  <a:pt x="1233784" y="120542"/>
                </a:lnTo>
                <a:lnTo>
                  <a:pt x="1222913" y="79456"/>
                </a:lnTo>
                <a:lnTo>
                  <a:pt x="1200401" y="44692"/>
                </a:lnTo>
                <a:lnTo>
                  <a:pt x="1168500" y="18499"/>
                </a:lnTo>
                <a:lnTo>
                  <a:pt x="1129457" y="3126"/>
                </a:lnTo>
                <a:lnTo>
                  <a:pt x="1100571" y="0"/>
                </a:lnTo>
                <a:close/>
              </a:path>
            </a:pathLst>
          </a:custGeom>
          <a:solidFill>
            <a:srgbClr val="8FC2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237739" y="1662768"/>
            <a:ext cx="986790" cy="3905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575"/>
              </a:lnSpc>
            </a:pP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IT</a:t>
            </a:r>
            <a:r>
              <a:rPr sz="1400"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&amp;</a:t>
            </a:r>
            <a:r>
              <a:rPr sz="1400" spc="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400" spc="-65" dirty="0">
                <a:solidFill>
                  <a:srgbClr val="FFFFFF"/>
                </a:solidFill>
                <a:latin typeface="Trebuchet MS"/>
                <a:cs typeface="Trebuchet MS"/>
              </a:rPr>
              <a:t>P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r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oject</a:t>
            </a:r>
            <a:endParaRPr sz="1400">
              <a:latin typeface="Trebuchet MS"/>
              <a:cs typeface="Trebuchet MS"/>
            </a:endParaRPr>
          </a:p>
          <a:p>
            <a:pPr algn="ctr">
              <a:lnSpc>
                <a:spcPts val="1575"/>
              </a:lnSpc>
            </a:pPr>
            <a:r>
              <a:rPr sz="1400" spc="-5" dirty="0">
                <a:solidFill>
                  <a:srgbClr val="FFFFFF"/>
                </a:solidFill>
                <a:latin typeface="Trebuchet MS"/>
                <a:cs typeface="Trebuchet MS"/>
              </a:rPr>
              <a:t>Consu</a:t>
            </a:r>
            <a:r>
              <a:rPr sz="1400" spc="5" dirty="0">
                <a:solidFill>
                  <a:srgbClr val="FFFFFF"/>
                </a:solidFill>
                <a:latin typeface="Trebuchet MS"/>
                <a:cs typeface="Trebuchet MS"/>
              </a:rPr>
              <a:t>l</a:t>
            </a:r>
            <a:r>
              <a:rPr sz="1400" spc="-5" dirty="0">
                <a:solidFill>
                  <a:srgbClr val="FFFFFF"/>
                </a:solidFill>
                <a:latin typeface="Trebuchet MS"/>
                <a:cs typeface="Trebuchet MS"/>
              </a:rPr>
              <a:t>t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i</a:t>
            </a:r>
            <a:r>
              <a:rPr sz="1400" spc="-5" dirty="0">
                <a:solidFill>
                  <a:srgbClr val="FFFFFF"/>
                </a:solidFill>
                <a:latin typeface="Trebuchet MS"/>
                <a:cs typeface="Trebuchet MS"/>
              </a:rPr>
              <a:t>ng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355975" y="1965838"/>
            <a:ext cx="694690" cy="431165"/>
          </a:xfrm>
          <a:custGeom>
            <a:avLst/>
            <a:gdLst/>
            <a:ahLst/>
            <a:cxnLst/>
            <a:rect l="l" t="t" r="r" b="b"/>
            <a:pathLst>
              <a:path w="694689" h="431164">
                <a:moveTo>
                  <a:pt x="0" y="0"/>
                </a:moveTo>
                <a:lnTo>
                  <a:pt x="38856" y="14114"/>
                </a:lnTo>
                <a:lnTo>
                  <a:pt x="77353" y="29057"/>
                </a:lnTo>
                <a:lnTo>
                  <a:pt x="115479" y="44821"/>
                </a:lnTo>
                <a:lnTo>
                  <a:pt x="153222" y="61399"/>
                </a:lnTo>
                <a:lnTo>
                  <a:pt x="190568" y="78782"/>
                </a:lnTo>
                <a:lnTo>
                  <a:pt x="227506" y="96963"/>
                </a:lnTo>
                <a:lnTo>
                  <a:pt x="264022" y="115934"/>
                </a:lnTo>
                <a:lnTo>
                  <a:pt x="300105" y="135689"/>
                </a:lnTo>
                <a:lnTo>
                  <a:pt x="335741" y="156218"/>
                </a:lnTo>
                <a:lnTo>
                  <a:pt x="370918" y="177515"/>
                </a:lnTo>
                <a:lnTo>
                  <a:pt x="405624" y="199572"/>
                </a:lnTo>
                <a:lnTo>
                  <a:pt x="439846" y="222381"/>
                </a:lnTo>
                <a:lnTo>
                  <a:pt x="473572" y="245934"/>
                </a:lnTo>
                <a:lnTo>
                  <a:pt x="506789" y="270225"/>
                </a:lnTo>
                <a:lnTo>
                  <a:pt x="539484" y="295245"/>
                </a:lnTo>
                <a:lnTo>
                  <a:pt x="571645" y="320987"/>
                </a:lnTo>
                <a:lnTo>
                  <a:pt x="603260" y="347442"/>
                </a:lnTo>
                <a:lnTo>
                  <a:pt x="634316" y="374604"/>
                </a:lnTo>
                <a:lnTo>
                  <a:pt x="664800" y="402465"/>
                </a:lnTo>
                <a:lnTo>
                  <a:pt x="694700" y="431017"/>
                </a:lnTo>
              </a:path>
            </a:pathLst>
          </a:custGeom>
          <a:ln w="12191">
            <a:solidFill>
              <a:srgbClr val="8FC22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750813" y="2402586"/>
            <a:ext cx="1234440" cy="803275"/>
          </a:xfrm>
          <a:custGeom>
            <a:avLst/>
            <a:gdLst/>
            <a:ahLst/>
            <a:cxnLst/>
            <a:rect l="l" t="t" r="r" b="b"/>
            <a:pathLst>
              <a:path w="1234440" h="803275">
                <a:moveTo>
                  <a:pt x="1100571" y="0"/>
                </a:moveTo>
                <a:lnTo>
                  <a:pt x="120542" y="655"/>
                </a:lnTo>
                <a:lnTo>
                  <a:pt x="79456" y="11526"/>
                </a:lnTo>
                <a:lnTo>
                  <a:pt x="44692" y="34038"/>
                </a:lnTo>
                <a:lnTo>
                  <a:pt x="18499" y="65939"/>
                </a:lnTo>
                <a:lnTo>
                  <a:pt x="3126" y="104982"/>
                </a:lnTo>
                <a:lnTo>
                  <a:pt x="0" y="133868"/>
                </a:lnTo>
                <a:lnTo>
                  <a:pt x="655" y="682605"/>
                </a:lnTo>
                <a:lnTo>
                  <a:pt x="11526" y="723691"/>
                </a:lnTo>
                <a:lnTo>
                  <a:pt x="34038" y="758455"/>
                </a:lnTo>
                <a:lnTo>
                  <a:pt x="65939" y="784648"/>
                </a:lnTo>
                <a:lnTo>
                  <a:pt x="104982" y="800021"/>
                </a:lnTo>
                <a:lnTo>
                  <a:pt x="133868" y="803147"/>
                </a:lnTo>
                <a:lnTo>
                  <a:pt x="1113897" y="802492"/>
                </a:lnTo>
                <a:lnTo>
                  <a:pt x="1154983" y="791621"/>
                </a:lnTo>
                <a:lnTo>
                  <a:pt x="1189747" y="769109"/>
                </a:lnTo>
                <a:lnTo>
                  <a:pt x="1215940" y="737208"/>
                </a:lnTo>
                <a:lnTo>
                  <a:pt x="1231313" y="698165"/>
                </a:lnTo>
                <a:lnTo>
                  <a:pt x="1234439" y="669279"/>
                </a:lnTo>
                <a:lnTo>
                  <a:pt x="1233784" y="120542"/>
                </a:lnTo>
                <a:lnTo>
                  <a:pt x="1222913" y="79456"/>
                </a:lnTo>
                <a:lnTo>
                  <a:pt x="1200401" y="44692"/>
                </a:lnTo>
                <a:lnTo>
                  <a:pt x="1168500" y="18499"/>
                </a:lnTo>
                <a:lnTo>
                  <a:pt x="1129457" y="3126"/>
                </a:lnTo>
                <a:lnTo>
                  <a:pt x="1100571" y="0"/>
                </a:lnTo>
                <a:close/>
              </a:path>
            </a:pathLst>
          </a:custGeom>
          <a:solidFill>
            <a:srgbClr val="8FC2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750813" y="2402586"/>
            <a:ext cx="1234440" cy="803275"/>
          </a:xfrm>
          <a:custGeom>
            <a:avLst/>
            <a:gdLst/>
            <a:ahLst/>
            <a:cxnLst/>
            <a:rect l="l" t="t" r="r" b="b"/>
            <a:pathLst>
              <a:path w="1234440" h="803275">
                <a:moveTo>
                  <a:pt x="0" y="133868"/>
                </a:moveTo>
                <a:lnTo>
                  <a:pt x="6909" y="91313"/>
                </a:lnTo>
                <a:lnTo>
                  <a:pt x="26139" y="54401"/>
                </a:lnTo>
                <a:lnTo>
                  <a:pt x="55439" y="25379"/>
                </a:lnTo>
                <a:lnTo>
                  <a:pt x="92560" y="6498"/>
                </a:lnTo>
                <a:lnTo>
                  <a:pt x="1100571" y="0"/>
                </a:lnTo>
                <a:lnTo>
                  <a:pt x="1115244" y="795"/>
                </a:lnTo>
                <a:lnTo>
                  <a:pt x="1156168" y="12061"/>
                </a:lnTo>
                <a:lnTo>
                  <a:pt x="1190700" y="34898"/>
                </a:lnTo>
                <a:lnTo>
                  <a:pt x="1216591" y="67055"/>
                </a:lnTo>
                <a:lnTo>
                  <a:pt x="1231592" y="106283"/>
                </a:lnTo>
                <a:lnTo>
                  <a:pt x="1234439" y="669279"/>
                </a:lnTo>
                <a:lnTo>
                  <a:pt x="1233644" y="683952"/>
                </a:lnTo>
                <a:lnTo>
                  <a:pt x="1222378" y="724876"/>
                </a:lnTo>
                <a:lnTo>
                  <a:pt x="1199541" y="759408"/>
                </a:lnTo>
                <a:lnTo>
                  <a:pt x="1167384" y="785299"/>
                </a:lnTo>
                <a:lnTo>
                  <a:pt x="1128156" y="800300"/>
                </a:lnTo>
                <a:lnTo>
                  <a:pt x="133868" y="803147"/>
                </a:lnTo>
                <a:lnTo>
                  <a:pt x="119195" y="802352"/>
                </a:lnTo>
                <a:lnTo>
                  <a:pt x="78271" y="791086"/>
                </a:lnTo>
                <a:lnTo>
                  <a:pt x="43739" y="768249"/>
                </a:lnTo>
                <a:lnTo>
                  <a:pt x="17848" y="736092"/>
                </a:lnTo>
                <a:lnTo>
                  <a:pt x="2847" y="696864"/>
                </a:lnTo>
                <a:lnTo>
                  <a:pt x="0" y="133868"/>
                </a:lnTo>
                <a:close/>
              </a:path>
            </a:pathLst>
          </a:custGeom>
          <a:ln w="198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830320" y="2608276"/>
            <a:ext cx="1077595" cy="3898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70180">
              <a:lnSpc>
                <a:spcPts val="1460"/>
              </a:lnSpc>
            </a:pP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So</a:t>
            </a:r>
            <a:r>
              <a:rPr sz="1400" spc="-5" dirty="0">
                <a:solidFill>
                  <a:srgbClr val="FFFFFF"/>
                </a:solidFill>
                <a:latin typeface="Trebuchet MS"/>
                <a:cs typeface="Trebuchet MS"/>
              </a:rPr>
              <a:t>ftw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ar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e</a:t>
            </a:r>
            <a:r>
              <a:rPr sz="1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400" spc="-5" dirty="0">
                <a:solidFill>
                  <a:srgbClr val="FFFFFF"/>
                </a:solidFill>
                <a:latin typeface="Trebuchet MS"/>
                <a:cs typeface="Trebuchet MS"/>
              </a:rPr>
              <a:t>D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evelopme</a:t>
            </a:r>
            <a:r>
              <a:rPr sz="1400" spc="-15" dirty="0">
                <a:solidFill>
                  <a:srgbClr val="FFFFFF"/>
                </a:solidFill>
                <a:latin typeface="Trebuchet MS"/>
                <a:cs typeface="Trebuchet MS"/>
              </a:rPr>
              <a:t>n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t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6543537" y="3216005"/>
            <a:ext cx="76835" cy="1066165"/>
          </a:xfrm>
          <a:custGeom>
            <a:avLst/>
            <a:gdLst/>
            <a:ahLst/>
            <a:cxnLst/>
            <a:rect l="l" t="t" r="r" b="b"/>
            <a:pathLst>
              <a:path w="76834" h="1066164">
                <a:moveTo>
                  <a:pt x="0" y="0"/>
                </a:moveTo>
                <a:lnTo>
                  <a:pt x="14572" y="52358"/>
                </a:lnTo>
                <a:lnTo>
                  <a:pt x="27610" y="105015"/>
                </a:lnTo>
                <a:lnTo>
                  <a:pt x="39114" y="157937"/>
                </a:lnTo>
                <a:lnTo>
                  <a:pt x="49084" y="211091"/>
                </a:lnTo>
                <a:lnTo>
                  <a:pt x="57521" y="264443"/>
                </a:lnTo>
                <a:lnTo>
                  <a:pt x="64424" y="317962"/>
                </a:lnTo>
                <a:lnTo>
                  <a:pt x="69792" y="371612"/>
                </a:lnTo>
                <a:lnTo>
                  <a:pt x="73627" y="425363"/>
                </a:lnTo>
                <a:lnTo>
                  <a:pt x="75928" y="479179"/>
                </a:lnTo>
                <a:lnTo>
                  <a:pt x="76695" y="533028"/>
                </a:lnTo>
                <a:lnTo>
                  <a:pt x="75928" y="586878"/>
                </a:lnTo>
                <a:lnTo>
                  <a:pt x="73627" y="640694"/>
                </a:lnTo>
                <a:lnTo>
                  <a:pt x="69792" y="694444"/>
                </a:lnTo>
                <a:lnTo>
                  <a:pt x="64424" y="748094"/>
                </a:lnTo>
                <a:lnTo>
                  <a:pt x="57521" y="801612"/>
                </a:lnTo>
                <a:lnTo>
                  <a:pt x="49084" y="854964"/>
                </a:lnTo>
                <a:lnTo>
                  <a:pt x="39114" y="908118"/>
                </a:lnTo>
                <a:lnTo>
                  <a:pt x="27610" y="961039"/>
                </a:lnTo>
                <a:lnTo>
                  <a:pt x="14572" y="1013695"/>
                </a:lnTo>
                <a:lnTo>
                  <a:pt x="0" y="1066053"/>
                </a:lnTo>
              </a:path>
            </a:pathLst>
          </a:custGeom>
          <a:ln w="12191">
            <a:solidFill>
              <a:srgbClr val="8FC22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750813" y="4292346"/>
            <a:ext cx="1234440" cy="803275"/>
          </a:xfrm>
          <a:custGeom>
            <a:avLst/>
            <a:gdLst/>
            <a:ahLst/>
            <a:cxnLst/>
            <a:rect l="l" t="t" r="r" b="b"/>
            <a:pathLst>
              <a:path w="1234440" h="803275">
                <a:moveTo>
                  <a:pt x="1100571" y="0"/>
                </a:moveTo>
                <a:lnTo>
                  <a:pt x="120547" y="654"/>
                </a:lnTo>
                <a:lnTo>
                  <a:pt x="79460" y="11524"/>
                </a:lnTo>
                <a:lnTo>
                  <a:pt x="44694" y="34033"/>
                </a:lnTo>
                <a:lnTo>
                  <a:pt x="18500" y="65934"/>
                </a:lnTo>
                <a:lnTo>
                  <a:pt x="3126" y="104976"/>
                </a:lnTo>
                <a:lnTo>
                  <a:pt x="0" y="133862"/>
                </a:lnTo>
                <a:lnTo>
                  <a:pt x="654" y="682606"/>
                </a:lnTo>
                <a:lnTo>
                  <a:pt x="11525" y="723693"/>
                </a:lnTo>
                <a:lnTo>
                  <a:pt x="34036" y="758456"/>
                </a:lnTo>
                <a:lnTo>
                  <a:pt x="65938" y="784649"/>
                </a:lnTo>
                <a:lnTo>
                  <a:pt x="104982" y="800021"/>
                </a:lnTo>
                <a:lnTo>
                  <a:pt x="133868" y="803147"/>
                </a:lnTo>
                <a:lnTo>
                  <a:pt x="1113892" y="802493"/>
                </a:lnTo>
                <a:lnTo>
                  <a:pt x="1154979" y="791623"/>
                </a:lnTo>
                <a:lnTo>
                  <a:pt x="1189745" y="769114"/>
                </a:lnTo>
                <a:lnTo>
                  <a:pt x="1215939" y="737213"/>
                </a:lnTo>
                <a:lnTo>
                  <a:pt x="1231313" y="698171"/>
                </a:lnTo>
                <a:lnTo>
                  <a:pt x="1234439" y="669285"/>
                </a:lnTo>
                <a:lnTo>
                  <a:pt x="1233785" y="120541"/>
                </a:lnTo>
                <a:lnTo>
                  <a:pt x="1222914" y="79454"/>
                </a:lnTo>
                <a:lnTo>
                  <a:pt x="1200403" y="44691"/>
                </a:lnTo>
                <a:lnTo>
                  <a:pt x="1168501" y="18498"/>
                </a:lnTo>
                <a:lnTo>
                  <a:pt x="1129457" y="3126"/>
                </a:lnTo>
                <a:lnTo>
                  <a:pt x="1100571" y="0"/>
                </a:lnTo>
                <a:close/>
              </a:path>
            </a:pathLst>
          </a:custGeom>
          <a:solidFill>
            <a:srgbClr val="8FC2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750813" y="4292346"/>
            <a:ext cx="1234440" cy="803275"/>
          </a:xfrm>
          <a:custGeom>
            <a:avLst/>
            <a:gdLst/>
            <a:ahLst/>
            <a:cxnLst/>
            <a:rect l="l" t="t" r="r" b="b"/>
            <a:pathLst>
              <a:path w="1234440" h="803275">
                <a:moveTo>
                  <a:pt x="0" y="133862"/>
                </a:moveTo>
                <a:lnTo>
                  <a:pt x="6910" y="91307"/>
                </a:lnTo>
                <a:lnTo>
                  <a:pt x="26140" y="54395"/>
                </a:lnTo>
                <a:lnTo>
                  <a:pt x="55441" y="25376"/>
                </a:lnTo>
                <a:lnTo>
                  <a:pt x="92564" y="6496"/>
                </a:lnTo>
                <a:lnTo>
                  <a:pt x="1100571" y="0"/>
                </a:lnTo>
                <a:lnTo>
                  <a:pt x="1115244" y="795"/>
                </a:lnTo>
                <a:lnTo>
                  <a:pt x="1156169" y="12061"/>
                </a:lnTo>
                <a:lnTo>
                  <a:pt x="1190701" y="34896"/>
                </a:lnTo>
                <a:lnTo>
                  <a:pt x="1216593" y="67053"/>
                </a:lnTo>
                <a:lnTo>
                  <a:pt x="1231593" y="106282"/>
                </a:lnTo>
                <a:lnTo>
                  <a:pt x="1234439" y="669285"/>
                </a:lnTo>
                <a:lnTo>
                  <a:pt x="1233644" y="683958"/>
                </a:lnTo>
                <a:lnTo>
                  <a:pt x="1222377" y="724882"/>
                </a:lnTo>
                <a:lnTo>
                  <a:pt x="1199540" y="759413"/>
                </a:lnTo>
                <a:lnTo>
                  <a:pt x="1167381" y="785302"/>
                </a:lnTo>
                <a:lnTo>
                  <a:pt x="1128151" y="800302"/>
                </a:lnTo>
                <a:lnTo>
                  <a:pt x="133868" y="803147"/>
                </a:lnTo>
                <a:lnTo>
                  <a:pt x="119195" y="802352"/>
                </a:lnTo>
                <a:lnTo>
                  <a:pt x="78270" y="791086"/>
                </a:lnTo>
                <a:lnTo>
                  <a:pt x="43738" y="768251"/>
                </a:lnTo>
                <a:lnTo>
                  <a:pt x="17846" y="736094"/>
                </a:lnTo>
                <a:lnTo>
                  <a:pt x="2846" y="696865"/>
                </a:lnTo>
                <a:lnTo>
                  <a:pt x="0" y="133862"/>
                </a:lnTo>
                <a:close/>
              </a:path>
            </a:pathLst>
          </a:custGeom>
          <a:ln w="198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5880612" y="4405708"/>
            <a:ext cx="972819" cy="5759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5080" indent="2540" algn="ctr">
              <a:lnSpc>
                <a:spcPts val="1460"/>
              </a:lnSpc>
            </a:pP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IT</a:t>
            </a:r>
            <a:r>
              <a:rPr sz="1400" spc="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Bu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s</a:t>
            </a:r>
            <a:r>
              <a:rPr sz="1400" spc="-5" dirty="0">
                <a:solidFill>
                  <a:srgbClr val="FFFFFF"/>
                </a:solidFill>
                <a:latin typeface="Trebuchet MS"/>
                <a:cs typeface="Trebuchet MS"/>
              </a:rPr>
              <a:t>ines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s</a:t>
            </a:r>
            <a:r>
              <a:rPr sz="1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400" spc="-65" dirty="0">
                <a:solidFill>
                  <a:srgbClr val="FFFFFF"/>
                </a:solidFill>
                <a:latin typeface="Trebuchet MS"/>
                <a:cs typeface="Trebuchet MS"/>
              </a:rPr>
              <a:t>P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r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oce</a:t>
            </a:r>
            <a:r>
              <a:rPr sz="1400" spc="-5" dirty="0">
                <a:solidFill>
                  <a:srgbClr val="FFFFFF"/>
                </a:solidFill>
                <a:latin typeface="Trebuchet MS"/>
                <a:cs typeface="Trebuchet MS"/>
              </a:rPr>
              <a:t>s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s</a:t>
            </a:r>
            <a:r>
              <a:rPr sz="1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Out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s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ourc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i</a:t>
            </a:r>
            <a:r>
              <a:rPr sz="1400" spc="-5" dirty="0">
                <a:solidFill>
                  <a:srgbClr val="FFFFFF"/>
                </a:solidFill>
                <a:latin typeface="Trebuchet MS"/>
                <a:cs typeface="Trebuchet MS"/>
              </a:rPr>
              <a:t>ng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5355975" y="5101209"/>
            <a:ext cx="694690" cy="431165"/>
          </a:xfrm>
          <a:custGeom>
            <a:avLst/>
            <a:gdLst/>
            <a:ahLst/>
            <a:cxnLst/>
            <a:rect l="l" t="t" r="r" b="b"/>
            <a:pathLst>
              <a:path w="694689" h="431164">
                <a:moveTo>
                  <a:pt x="694700" y="0"/>
                </a:moveTo>
                <a:lnTo>
                  <a:pt x="664800" y="28555"/>
                </a:lnTo>
                <a:lnTo>
                  <a:pt x="634316" y="56422"/>
                </a:lnTo>
                <a:lnTo>
                  <a:pt x="603260" y="83590"/>
                </a:lnTo>
                <a:lnTo>
                  <a:pt x="571645" y="110053"/>
                </a:lnTo>
                <a:lnTo>
                  <a:pt x="539484" y="135803"/>
                </a:lnTo>
                <a:lnTo>
                  <a:pt x="506789" y="160830"/>
                </a:lnTo>
                <a:lnTo>
                  <a:pt x="473572" y="185129"/>
                </a:lnTo>
                <a:lnTo>
                  <a:pt x="439846" y="208690"/>
                </a:lnTo>
                <a:lnTo>
                  <a:pt x="405624" y="231507"/>
                </a:lnTo>
                <a:lnTo>
                  <a:pt x="370918" y="253570"/>
                </a:lnTo>
                <a:lnTo>
                  <a:pt x="335741" y="274872"/>
                </a:lnTo>
                <a:lnTo>
                  <a:pt x="300105" y="295405"/>
                </a:lnTo>
                <a:lnTo>
                  <a:pt x="264022" y="315162"/>
                </a:lnTo>
                <a:lnTo>
                  <a:pt x="227506" y="334133"/>
                </a:lnTo>
                <a:lnTo>
                  <a:pt x="190568" y="352313"/>
                </a:lnTo>
                <a:lnTo>
                  <a:pt x="153222" y="369691"/>
                </a:lnTo>
                <a:lnTo>
                  <a:pt x="115479" y="386261"/>
                </a:lnTo>
                <a:lnTo>
                  <a:pt x="77353" y="402015"/>
                </a:lnTo>
                <a:lnTo>
                  <a:pt x="38856" y="416944"/>
                </a:lnTo>
                <a:lnTo>
                  <a:pt x="0" y="431042"/>
                </a:lnTo>
              </a:path>
            </a:pathLst>
          </a:custGeom>
          <a:ln w="12191">
            <a:solidFill>
              <a:srgbClr val="8FC22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114038" y="5237226"/>
            <a:ext cx="1234440" cy="803275"/>
          </a:xfrm>
          <a:custGeom>
            <a:avLst/>
            <a:gdLst/>
            <a:ahLst/>
            <a:cxnLst/>
            <a:rect l="l" t="t" r="r" b="b"/>
            <a:pathLst>
              <a:path w="1234439" h="803275">
                <a:moveTo>
                  <a:pt x="1100571" y="0"/>
                </a:moveTo>
                <a:lnTo>
                  <a:pt x="120547" y="654"/>
                </a:lnTo>
                <a:lnTo>
                  <a:pt x="79460" y="11524"/>
                </a:lnTo>
                <a:lnTo>
                  <a:pt x="44694" y="34033"/>
                </a:lnTo>
                <a:lnTo>
                  <a:pt x="18500" y="65934"/>
                </a:lnTo>
                <a:lnTo>
                  <a:pt x="3126" y="104976"/>
                </a:lnTo>
                <a:lnTo>
                  <a:pt x="0" y="133862"/>
                </a:lnTo>
                <a:lnTo>
                  <a:pt x="654" y="682608"/>
                </a:lnTo>
                <a:lnTo>
                  <a:pt x="11525" y="723698"/>
                </a:lnTo>
                <a:lnTo>
                  <a:pt x="34036" y="758461"/>
                </a:lnTo>
                <a:lnTo>
                  <a:pt x="65938" y="784652"/>
                </a:lnTo>
                <a:lnTo>
                  <a:pt x="104982" y="800022"/>
                </a:lnTo>
                <a:lnTo>
                  <a:pt x="133868" y="803147"/>
                </a:lnTo>
                <a:lnTo>
                  <a:pt x="1113892" y="802493"/>
                </a:lnTo>
                <a:lnTo>
                  <a:pt x="1154979" y="791625"/>
                </a:lnTo>
                <a:lnTo>
                  <a:pt x="1189745" y="769118"/>
                </a:lnTo>
                <a:lnTo>
                  <a:pt x="1215939" y="737219"/>
                </a:lnTo>
                <a:lnTo>
                  <a:pt x="1231313" y="698175"/>
                </a:lnTo>
                <a:lnTo>
                  <a:pt x="1234439" y="669285"/>
                </a:lnTo>
                <a:lnTo>
                  <a:pt x="1233785" y="120541"/>
                </a:lnTo>
                <a:lnTo>
                  <a:pt x="1222914" y="79454"/>
                </a:lnTo>
                <a:lnTo>
                  <a:pt x="1200403" y="44691"/>
                </a:lnTo>
                <a:lnTo>
                  <a:pt x="1168501" y="18498"/>
                </a:lnTo>
                <a:lnTo>
                  <a:pt x="1129457" y="3126"/>
                </a:lnTo>
                <a:lnTo>
                  <a:pt x="1100571" y="0"/>
                </a:lnTo>
                <a:close/>
              </a:path>
            </a:pathLst>
          </a:custGeom>
          <a:solidFill>
            <a:srgbClr val="8FC2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114038" y="5237226"/>
            <a:ext cx="1234440" cy="803275"/>
          </a:xfrm>
          <a:custGeom>
            <a:avLst/>
            <a:gdLst/>
            <a:ahLst/>
            <a:cxnLst/>
            <a:rect l="l" t="t" r="r" b="b"/>
            <a:pathLst>
              <a:path w="1234439" h="803275">
                <a:moveTo>
                  <a:pt x="0" y="133862"/>
                </a:moveTo>
                <a:lnTo>
                  <a:pt x="6910" y="91307"/>
                </a:lnTo>
                <a:lnTo>
                  <a:pt x="26140" y="54395"/>
                </a:lnTo>
                <a:lnTo>
                  <a:pt x="55441" y="25376"/>
                </a:lnTo>
                <a:lnTo>
                  <a:pt x="92564" y="6496"/>
                </a:lnTo>
                <a:lnTo>
                  <a:pt x="1100571" y="0"/>
                </a:lnTo>
                <a:lnTo>
                  <a:pt x="1115244" y="795"/>
                </a:lnTo>
                <a:lnTo>
                  <a:pt x="1156169" y="12061"/>
                </a:lnTo>
                <a:lnTo>
                  <a:pt x="1190701" y="34896"/>
                </a:lnTo>
                <a:lnTo>
                  <a:pt x="1216593" y="67053"/>
                </a:lnTo>
                <a:lnTo>
                  <a:pt x="1231593" y="106282"/>
                </a:lnTo>
                <a:lnTo>
                  <a:pt x="1234439" y="669285"/>
                </a:lnTo>
                <a:lnTo>
                  <a:pt x="1233644" y="683961"/>
                </a:lnTo>
                <a:lnTo>
                  <a:pt x="1222377" y="724887"/>
                </a:lnTo>
                <a:lnTo>
                  <a:pt x="1199540" y="759418"/>
                </a:lnTo>
                <a:lnTo>
                  <a:pt x="1167381" y="785305"/>
                </a:lnTo>
                <a:lnTo>
                  <a:pt x="1128151" y="800302"/>
                </a:lnTo>
                <a:lnTo>
                  <a:pt x="133868" y="803147"/>
                </a:lnTo>
                <a:lnTo>
                  <a:pt x="119195" y="802352"/>
                </a:lnTo>
                <a:lnTo>
                  <a:pt x="78270" y="791088"/>
                </a:lnTo>
                <a:lnTo>
                  <a:pt x="43738" y="768255"/>
                </a:lnTo>
                <a:lnTo>
                  <a:pt x="17846" y="736099"/>
                </a:lnTo>
                <a:lnTo>
                  <a:pt x="2846" y="696869"/>
                </a:lnTo>
                <a:lnTo>
                  <a:pt x="0" y="133862"/>
                </a:lnTo>
                <a:close/>
              </a:path>
            </a:pathLst>
          </a:custGeom>
          <a:ln w="198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4213355" y="5350589"/>
            <a:ext cx="1036955" cy="5759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570"/>
              </a:lnSpc>
            </a:pPr>
            <a:r>
              <a:rPr sz="1400" spc="-5" dirty="0">
                <a:solidFill>
                  <a:srgbClr val="FFFFFF"/>
                </a:solidFill>
                <a:latin typeface="Trebuchet MS"/>
                <a:cs typeface="Trebuchet MS"/>
              </a:rPr>
              <a:t>Da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ta</a:t>
            </a:r>
            <a:r>
              <a:rPr sz="1400" spc="-5" dirty="0">
                <a:solidFill>
                  <a:srgbClr val="FFFFFF"/>
                </a:solidFill>
                <a:latin typeface="Trebuchet MS"/>
                <a:cs typeface="Trebuchet MS"/>
              </a:rPr>
              <a:t>b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sz="1400" spc="-5" dirty="0">
                <a:solidFill>
                  <a:srgbClr val="FFFFFF"/>
                </a:solidFill>
                <a:latin typeface="Trebuchet MS"/>
                <a:cs typeface="Trebuchet MS"/>
              </a:rPr>
              <a:t>s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e</a:t>
            </a:r>
            <a:endParaRPr sz="1400">
              <a:latin typeface="Trebuchet MS"/>
              <a:cs typeface="Trebuchet MS"/>
            </a:endParaRPr>
          </a:p>
          <a:p>
            <a:pPr algn="ctr">
              <a:lnSpc>
                <a:spcPts val="1465"/>
              </a:lnSpc>
            </a:pPr>
            <a:r>
              <a:rPr sz="1400" spc="-5" dirty="0">
                <a:solidFill>
                  <a:srgbClr val="FFFFFF"/>
                </a:solidFill>
                <a:latin typeface="Trebuchet MS"/>
                <a:cs typeface="Trebuchet MS"/>
              </a:rPr>
              <a:t>M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sz="1400" spc="-5" dirty="0">
                <a:solidFill>
                  <a:srgbClr val="FFFFFF"/>
                </a:solidFill>
                <a:latin typeface="Trebuchet MS"/>
                <a:cs typeface="Trebuchet MS"/>
              </a:rPr>
              <a:t>n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gement</a:t>
            </a:r>
            <a:endParaRPr sz="1400">
              <a:latin typeface="Trebuchet MS"/>
              <a:cs typeface="Trebuchet MS"/>
            </a:endParaRPr>
          </a:p>
          <a:p>
            <a:pPr algn="ctr">
              <a:lnSpc>
                <a:spcPts val="1575"/>
              </a:lnSpc>
            </a:pP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&amp;</a:t>
            </a:r>
            <a:r>
              <a:rPr sz="14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Analy</a:t>
            </a:r>
            <a:r>
              <a:rPr sz="1400" spc="-5" dirty="0">
                <a:solidFill>
                  <a:srgbClr val="FFFFFF"/>
                </a:solidFill>
                <a:latin typeface="Trebuchet MS"/>
                <a:cs typeface="Trebuchet MS"/>
              </a:rPr>
              <a:t>sis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3410346" y="5101209"/>
            <a:ext cx="694690" cy="431165"/>
          </a:xfrm>
          <a:custGeom>
            <a:avLst/>
            <a:gdLst/>
            <a:ahLst/>
            <a:cxnLst/>
            <a:rect l="l" t="t" r="r" b="b"/>
            <a:pathLst>
              <a:path w="694689" h="431164">
                <a:moveTo>
                  <a:pt x="694669" y="431042"/>
                </a:moveTo>
                <a:lnTo>
                  <a:pt x="655813" y="416944"/>
                </a:lnTo>
                <a:lnTo>
                  <a:pt x="617317" y="402015"/>
                </a:lnTo>
                <a:lnTo>
                  <a:pt x="579191" y="386261"/>
                </a:lnTo>
                <a:lnTo>
                  <a:pt x="541450" y="369691"/>
                </a:lnTo>
                <a:lnTo>
                  <a:pt x="504105" y="352313"/>
                </a:lnTo>
                <a:lnTo>
                  <a:pt x="467170" y="334133"/>
                </a:lnTo>
                <a:lnTo>
                  <a:pt x="430655" y="315162"/>
                </a:lnTo>
                <a:lnTo>
                  <a:pt x="394575" y="295405"/>
                </a:lnTo>
                <a:lnTo>
                  <a:pt x="358941" y="274872"/>
                </a:lnTo>
                <a:lnTo>
                  <a:pt x="323766" y="253570"/>
                </a:lnTo>
                <a:lnTo>
                  <a:pt x="289062" y="231507"/>
                </a:lnTo>
                <a:lnTo>
                  <a:pt x="254842" y="208690"/>
                </a:lnTo>
                <a:lnTo>
                  <a:pt x="221118" y="185129"/>
                </a:lnTo>
                <a:lnTo>
                  <a:pt x="187904" y="160830"/>
                </a:lnTo>
                <a:lnTo>
                  <a:pt x="155210" y="135803"/>
                </a:lnTo>
                <a:lnTo>
                  <a:pt x="123051" y="110053"/>
                </a:lnTo>
                <a:lnTo>
                  <a:pt x="91437" y="83590"/>
                </a:lnTo>
                <a:lnTo>
                  <a:pt x="60383" y="56422"/>
                </a:lnTo>
                <a:lnTo>
                  <a:pt x="29899" y="28555"/>
                </a:lnTo>
                <a:lnTo>
                  <a:pt x="0" y="0"/>
                </a:lnTo>
              </a:path>
            </a:pathLst>
          </a:custGeom>
          <a:ln w="12191">
            <a:solidFill>
              <a:srgbClr val="8FC22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477261" y="4292346"/>
            <a:ext cx="1234440" cy="803275"/>
          </a:xfrm>
          <a:custGeom>
            <a:avLst/>
            <a:gdLst/>
            <a:ahLst/>
            <a:cxnLst/>
            <a:rect l="l" t="t" r="r" b="b"/>
            <a:pathLst>
              <a:path w="1234439" h="803275">
                <a:moveTo>
                  <a:pt x="1100571" y="0"/>
                </a:moveTo>
                <a:lnTo>
                  <a:pt x="120545" y="654"/>
                </a:lnTo>
                <a:lnTo>
                  <a:pt x="79458" y="11522"/>
                </a:lnTo>
                <a:lnTo>
                  <a:pt x="44692" y="34032"/>
                </a:lnTo>
                <a:lnTo>
                  <a:pt x="18499" y="65932"/>
                </a:lnTo>
                <a:lnTo>
                  <a:pt x="3126" y="104975"/>
                </a:lnTo>
                <a:lnTo>
                  <a:pt x="0" y="133862"/>
                </a:lnTo>
                <a:lnTo>
                  <a:pt x="654" y="682602"/>
                </a:lnTo>
                <a:lnTo>
                  <a:pt x="11522" y="723689"/>
                </a:lnTo>
                <a:lnTo>
                  <a:pt x="34032" y="758454"/>
                </a:lnTo>
                <a:lnTo>
                  <a:pt x="65932" y="784648"/>
                </a:lnTo>
                <a:lnTo>
                  <a:pt x="104975" y="800021"/>
                </a:lnTo>
                <a:lnTo>
                  <a:pt x="133862" y="803147"/>
                </a:lnTo>
                <a:lnTo>
                  <a:pt x="1113892" y="802493"/>
                </a:lnTo>
                <a:lnTo>
                  <a:pt x="1154979" y="791623"/>
                </a:lnTo>
                <a:lnTo>
                  <a:pt x="1189745" y="769114"/>
                </a:lnTo>
                <a:lnTo>
                  <a:pt x="1215939" y="737213"/>
                </a:lnTo>
                <a:lnTo>
                  <a:pt x="1231313" y="698171"/>
                </a:lnTo>
                <a:lnTo>
                  <a:pt x="1234439" y="669285"/>
                </a:lnTo>
                <a:lnTo>
                  <a:pt x="1233785" y="120541"/>
                </a:lnTo>
                <a:lnTo>
                  <a:pt x="1222914" y="79454"/>
                </a:lnTo>
                <a:lnTo>
                  <a:pt x="1200403" y="44691"/>
                </a:lnTo>
                <a:lnTo>
                  <a:pt x="1168501" y="18498"/>
                </a:lnTo>
                <a:lnTo>
                  <a:pt x="1129457" y="3126"/>
                </a:lnTo>
                <a:lnTo>
                  <a:pt x="1100571" y="0"/>
                </a:lnTo>
                <a:close/>
              </a:path>
            </a:pathLst>
          </a:custGeom>
          <a:solidFill>
            <a:srgbClr val="8FC2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477261" y="4292346"/>
            <a:ext cx="1234440" cy="803275"/>
          </a:xfrm>
          <a:custGeom>
            <a:avLst/>
            <a:gdLst/>
            <a:ahLst/>
            <a:cxnLst/>
            <a:rect l="l" t="t" r="r" b="b"/>
            <a:pathLst>
              <a:path w="1234439" h="803275">
                <a:moveTo>
                  <a:pt x="0" y="133862"/>
                </a:moveTo>
                <a:lnTo>
                  <a:pt x="6909" y="91306"/>
                </a:lnTo>
                <a:lnTo>
                  <a:pt x="26139" y="54394"/>
                </a:lnTo>
                <a:lnTo>
                  <a:pt x="55440" y="25374"/>
                </a:lnTo>
                <a:lnTo>
                  <a:pt x="92562" y="6495"/>
                </a:lnTo>
                <a:lnTo>
                  <a:pt x="1100571" y="0"/>
                </a:lnTo>
                <a:lnTo>
                  <a:pt x="1115244" y="795"/>
                </a:lnTo>
                <a:lnTo>
                  <a:pt x="1156169" y="12061"/>
                </a:lnTo>
                <a:lnTo>
                  <a:pt x="1190701" y="34896"/>
                </a:lnTo>
                <a:lnTo>
                  <a:pt x="1216593" y="67053"/>
                </a:lnTo>
                <a:lnTo>
                  <a:pt x="1231593" y="106282"/>
                </a:lnTo>
                <a:lnTo>
                  <a:pt x="1234439" y="669285"/>
                </a:lnTo>
                <a:lnTo>
                  <a:pt x="1233644" y="683958"/>
                </a:lnTo>
                <a:lnTo>
                  <a:pt x="1222377" y="724882"/>
                </a:lnTo>
                <a:lnTo>
                  <a:pt x="1199540" y="759413"/>
                </a:lnTo>
                <a:lnTo>
                  <a:pt x="1167381" y="785302"/>
                </a:lnTo>
                <a:lnTo>
                  <a:pt x="1128151" y="800302"/>
                </a:lnTo>
                <a:lnTo>
                  <a:pt x="133862" y="803147"/>
                </a:lnTo>
                <a:lnTo>
                  <a:pt x="119188" y="802352"/>
                </a:lnTo>
                <a:lnTo>
                  <a:pt x="78264" y="791086"/>
                </a:lnTo>
                <a:lnTo>
                  <a:pt x="43733" y="768249"/>
                </a:lnTo>
                <a:lnTo>
                  <a:pt x="17843" y="736091"/>
                </a:lnTo>
                <a:lnTo>
                  <a:pt x="2845" y="696861"/>
                </a:lnTo>
                <a:lnTo>
                  <a:pt x="0" y="133862"/>
                </a:lnTo>
                <a:close/>
              </a:path>
            </a:pathLst>
          </a:custGeom>
          <a:ln w="198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2617472" y="4498673"/>
            <a:ext cx="953769" cy="3898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3035" marR="5080" indent="-140970">
              <a:lnSpc>
                <a:spcPts val="1460"/>
              </a:lnSpc>
            </a:pP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Ecomm</a:t>
            </a:r>
            <a:r>
              <a:rPr sz="1400" spc="-5" dirty="0">
                <a:solidFill>
                  <a:srgbClr val="FFFFFF"/>
                </a:solidFill>
                <a:latin typeface="Trebuchet MS"/>
                <a:cs typeface="Trebuchet MS"/>
              </a:rPr>
              <a:t>erce</a:t>
            </a:r>
            <a:r>
              <a:rPr sz="14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Sol</a:t>
            </a:r>
            <a:r>
              <a:rPr sz="1400" spc="-5" dirty="0">
                <a:solidFill>
                  <a:srgbClr val="FFFFFF"/>
                </a:solidFill>
                <a:latin typeface="Trebuchet MS"/>
                <a:cs typeface="Trebuchet MS"/>
              </a:rPr>
              <a:t>ut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i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on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2840768" y="3216005"/>
            <a:ext cx="76835" cy="1066165"/>
          </a:xfrm>
          <a:custGeom>
            <a:avLst/>
            <a:gdLst/>
            <a:ahLst/>
            <a:cxnLst/>
            <a:rect l="l" t="t" r="r" b="b"/>
            <a:pathLst>
              <a:path w="76835" h="1066164">
                <a:moveTo>
                  <a:pt x="76679" y="1066053"/>
                </a:moveTo>
                <a:lnTo>
                  <a:pt x="62110" y="1013695"/>
                </a:lnTo>
                <a:lnTo>
                  <a:pt x="49074" y="961039"/>
                </a:lnTo>
                <a:lnTo>
                  <a:pt x="37572" y="908118"/>
                </a:lnTo>
                <a:lnTo>
                  <a:pt x="27604" y="854964"/>
                </a:lnTo>
                <a:lnTo>
                  <a:pt x="19169" y="801612"/>
                </a:lnTo>
                <a:lnTo>
                  <a:pt x="12268" y="748094"/>
                </a:lnTo>
                <a:lnTo>
                  <a:pt x="6901" y="694444"/>
                </a:lnTo>
                <a:lnTo>
                  <a:pt x="3067" y="640694"/>
                </a:lnTo>
                <a:lnTo>
                  <a:pt x="766" y="586878"/>
                </a:lnTo>
                <a:lnTo>
                  <a:pt x="0" y="533028"/>
                </a:lnTo>
                <a:lnTo>
                  <a:pt x="766" y="479179"/>
                </a:lnTo>
                <a:lnTo>
                  <a:pt x="3067" y="425363"/>
                </a:lnTo>
                <a:lnTo>
                  <a:pt x="6901" y="371612"/>
                </a:lnTo>
                <a:lnTo>
                  <a:pt x="12268" y="317962"/>
                </a:lnTo>
                <a:lnTo>
                  <a:pt x="19169" y="264443"/>
                </a:lnTo>
                <a:lnTo>
                  <a:pt x="27604" y="211091"/>
                </a:lnTo>
                <a:lnTo>
                  <a:pt x="37572" y="157937"/>
                </a:lnTo>
                <a:lnTo>
                  <a:pt x="49074" y="105015"/>
                </a:lnTo>
                <a:lnTo>
                  <a:pt x="62110" y="52358"/>
                </a:lnTo>
                <a:lnTo>
                  <a:pt x="76679" y="0"/>
                </a:lnTo>
              </a:path>
            </a:pathLst>
          </a:custGeom>
          <a:ln w="12191">
            <a:solidFill>
              <a:srgbClr val="8FC22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477261" y="2402586"/>
            <a:ext cx="1234440" cy="803275"/>
          </a:xfrm>
          <a:custGeom>
            <a:avLst/>
            <a:gdLst/>
            <a:ahLst/>
            <a:cxnLst/>
            <a:rect l="l" t="t" r="r" b="b"/>
            <a:pathLst>
              <a:path w="1234439" h="803275">
                <a:moveTo>
                  <a:pt x="1100571" y="0"/>
                </a:moveTo>
                <a:lnTo>
                  <a:pt x="120541" y="654"/>
                </a:lnTo>
                <a:lnTo>
                  <a:pt x="79454" y="11525"/>
                </a:lnTo>
                <a:lnTo>
                  <a:pt x="44691" y="34036"/>
                </a:lnTo>
                <a:lnTo>
                  <a:pt x="18498" y="65938"/>
                </a:lnTo>
                <a:lnTo>
                  <a:pt x="3126" y="104982"/>
                </a:lnTo>
                <a:lnTo>
                  <a:pt x="0" y="133868"/>
                </a:lnTo>
                <a:lnTo>
                  <a:pt x="654" y="682600"/>
                </a:lnTo>
                <a:lnTo>
                  <a:pt x="11524" y="723687"/>
                </a:lnTo>
                <a:lnTo>
                  <a:pt x="34033" y="758453"/>
                </a:lnTo>
                <a:lnTo>
                  <a:pt x="65934" y="784647"/>
                </a:lnTo>
                <a:lnTo>
                  <a:pt x="104976" y="800021"/>
                </a:lnTo>
                <a:lnTo>
                  <a:pt x="133862" y="803147"/>
                </a:lnTo>
                <a:lnTo>
                  <a:pt x="1113897" y="802492"/>
                </a:lnTo>
                <a:lnTo>
                  <a:pt x="1154983" y="791621"/>
                </a:lnTo>
                <a:lnTo>
                  <a:pt x="1189747" y="769109"/>
                </a:lnTo>
                <a:lnTo>
                  <a:pt x="1215940" y="737208"/>
                </a:lnTo>
                <a:lnTo>
                  <a:pt x="1231313" y="698165"/>
                </a:lnTo>
                <a:lnTo>
                  <a:pt x="1234439" y="669279"/>
                </a:lnTo>
                <a:lnTo>
                  <a:pt x="1233784" y="120542"/>
                </a:lnTo>
                <a:lnTo>
                  <a:pt x="1222913" y="79456"/>
                </a:lnTo>
                <a:lnTo>
                  <a:pt x="1200401" y="44692"/>
                </a:lnTo>
                <a:lnTo>
                  <a:pt x="1168500" y="18499"/>
                </a:lnTo>
                <a:lnTo>
                  <a:pt x="1129457" y="3126"/>
                </a:lnTo>
                <a:lnTo>
                  <a:pt x="1100571" y="0"/>
                </a:lnTo>
                <a:close/>
              </a:path>
            </a:pathLst>
          </a:custGeom>
          <a:solidFill>
            <a:srgbClr val="8FC2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477261" y="2402586"/>
            <a:ext cx="1234440" cy="803275"/>
          </a:xfrm>
          <a:custGeom>
            <a:avLst/>
            <a:gdLst/>
            <a:ahLst/>
            <a:cxnLst/>
            <a:rect l="l" t="t" r="r" b="b"/>
            <a:pathLst>
              <a:path w="1234439" h="803275">
                <a:moveTo>
                  <a:pt x="0" y="133868"/>
                </a:moveTo>
                <a:lnTo>
                  <a:pt x="6909" y="91313"/>
                </a:lnTo>
                <a:lnTo>
                  <a:pt x="26138" y="54399"/>
                </a:lnTo>
                <a:lnTo>
                  <a:pt x="55437" y="25378"/>
                </a:lnTo>
                <a:lnTo>
                  <a:pt x="92558" y="6497"/>
                </a:lnTo>
                <a:lnTo>
                  <a:pt x="1100571" y="0"/>
                </a:lnTo>
                <a:lnTo>
                  <a:pt x="1115244" y="795"/>
                </a:lnTo>
                <a:lnTo>
                  <a:pt x="1156168" y="12061"/>
                </a:lnTo>
                <a:lnTo>
                  <a:pt x="1190700" y="34898"/>
                </a:lnTo>
                <a:lnTo>
                  <a:pt x="1216591" y="67055"/>
                </a:lnTo>
                <a:lnTo>
                  <a:pt x="1231592" y="106283"/>
                </a:lnTo>
                <a:lnTo>
                  <a:pt x="1234439" y="669279"/>
                </a:lnTo>
                <a:lnTo>
                  <a:pt x="1233644" y="683952"/>
                </a:lnTo>
                <a:lnTo>
                  <a:pt x="1222378" y="724876"/>
                </a:lnTo>
                <a:lnTo>
                  <a:pt x="1199541" y="759408"/>
                </a:lnTo>
                <a:lnTo>
                  <a:pt x="1167384" y="785299"/>
                </a:lnTo>
                <a:lnTo>
                  <a:pt x="1128156" y="800300"/>
                </a:lnTo>
                <a:lnTo>
                  <a:pt x="133862" y="803147"/>
                </a:lnTo>
                <a:lnTo>
                  <a:pt x="119189" y="802352"/>
                </a:lnTo>
                <a:lnTo>
                  <a:pt x="78265" y="791085"/>
                </a:lnTo>
                <a:lnTo>
                  <a:pt x="43734" y="768248"/>
                </a:lnTo>
                <a:lnTo>
                  <a:pt x="17845" y="736089"/>
                </a:lnTo>
                <a:lnTo>
                  <a:pt x="2845" y="696859"/>
                </a:lnTo>
                <a:lnTo>
                  <a:pt x="0" y="133868"/>
                </a:lnTo>
                <a:close/>
              </a:path>
            </a:pathLst>
          </a:custGeom>
          <a:ln w="198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2565910" y="2515312"/>
            <a:ext cx="1056005" cy="5759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635" algn="ctr">
              <a:lnSpc>
                <a:spcPts val="1470"/>
              </a:lnSpc>
            </a:pP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Se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ar</a:t>
            </a:r>
            <a:r>
              <a:rPr sz="1400" spc="-5" dirty="0">
                <a:solidFill>
                  <a:srgbClr val="FFFFFF"/>
                </a:solidFill>
                <a:latin typeface="Trebuchet MS"/>
                <a:cs typeface="Trebuchet MS"/>
              </a:rPr>
              <a:t>ch</a:t>
            </a:r>
            <a:r>
              <a:rPr sz="14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Eng</a:t>
            </a:r>
            <a:r>
              <a:rPr sz="1400" spc="-5" dirty="0">
                <a:solidFill>
                  <a:srgbClr val="FFFFFF"/>
                </a:solidFill>
                <a:latin typeface="Trebuchet MS"/>
                <a:cs typeface="Trebuchet MS"/>
              </a:rPr>
              <a:t>ine</a:t>
            </a:r>
            <a:r>
              <a:rPr sz="14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Op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t</a:t>
            </a:r>
            <a:r>
              <a:rPr sz="1400" spc="-5" dirty="0">
                <a:solidFill>
                  <a:srgbClr val="FFFFFF"/>
                </a:solidFill>
                <a:latin typeface="Trebuchet MS"/>
                <a:cs typeface="Trebuchet MS"/>
              </a:rPr>
              <a:t>i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m</a:t>
            </a:r>
            <a:r>
              <a:rPr sz="1400" spc="-5" dirty="0">
                <a:solidFill>
                  <a:srgbClr val="FFFFFF"/>
                </a:solidFill>
                <a:latin typeface="Trebuchet MS"/>
                <a:cs typeface="Trebuchet MS"/>
              </a:rPr>
              <a:t>iza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t</a:t>
            </a:r>
            <a:r>
              <a:rPr sz="1400" spc="-5" dirty="0">
                <a:solidFill>
                  <a:srgbClr val="FFFFFF"/>
                </a:solidFill>
                <a:latin typeface="Trebuchet MS"/>
                <a:cs typeface="Trebuchet MS"/>
              </a:rPr>
              <a:t>ion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3410346" y="1965838"/>
            <a:ext cx="694690" cy="431165"/>
          </a:xfrm>
          <a:custGeom>
            <a:avLst/>
            <a:gdLst/>
            <a:ahLst/>
            <a:cxnLst/>
            <a:rect l="l" t="t" r="r" b="b"/>
            <a:pathLst>
              <a:path w="694689" h="431164">
                <a:moveTo>
                  <a:pt x="0" y="431017"/>
                </a:moveTo>
                <a:lnTo>
                  <a:pt x="29899" y="402465"/>
                </a:lnTo>
                <a:lnTo>
                  <a:pt x="60383" y="374604"/>
                </a:lnTo>
                <a:lnTo>
                  <a:pt x="91437" y="347442"/>
                </a:lnTo>
                <a:lnTo>
                  <a:pt x="123051" y="320987"/>
                </a:lnTo>
                <a:lnTo>
                  <a:pt x="155210" y="295245"/>
                </a:lnTo>
                <a:lnTo>
                  <a:pt x="187904" y="270225"/>
                </a:lnTo>
                <a:lnTo>
                  <a:pt x="221118" y="245934"/>
                </a:lnTo>
                <a:lnTo>
                  <a:pt x="254842" y="222381"/>
                </a:lnTo>
                <a:lnTo>
                  <a:pt x="289062" y="199572"/>
                </a:lnTo>
                <a:lnTo>
                  <a:pt x="323766" y="177515"/>
                </a:lnTo>
                <a:lnTo>
                  <a:pt x="358941" y="156218"/>
                </a:lnTo>
                <a:lnTo>
                  <a:pt x="394575" y="135689"/>
                </a:lnTo>
                <a:lnTo>
                  <a:pt x="430655" y="115934"/>
                </a:lnTo>
                <a:lnTo>
                  <a:pt x="467170" y="96963"/>
                </a:lnTo>
                <a:lnTo>
                  <a:pt x="504105" y="78782"/>
                </a:lnTo>
                <a:lnTo>
                  <a:pt x="541450" y="61399"/>
                </a:lnTo>
                <a:lnTo>
                  <a:pt x="579191" y="44821"/>
                </a:lnTo>
                <a:lnTo>
                  <a:pt x="617317" y="29057"/>
                </a:lnTo>
                <a:lnTo>
                  <a:pt x="655813" y="14114"/>
                </a:lnTo>
                <a:lnTo>
                  <a:pt x="694669" y="0"/>
                </a:lnTo>
              </a:path>
            </a:pathLst>
          </a:custGeom>
          <a:ln w="12191">
            <a:solidFill>
              <a:srgbClr val="8FC22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238500" y="1761744"/>
            <a:ext cx="3406383" cy="301904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8049767" y="1950476"/>
            <a:ext cx="754776" cy="283031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8049767" y="1761744"/>
            <a:ext cx="3595370" cy="3019425"/>
          </a:xfrm>
          <a:custGeom>
            <a:avLst/>
            <a:gdLst/>
            <a:ahLst/>
            <a:cxnLst/>
            <a:rect l="l" t="t" r="r" b="b"/>
            <a:pathLst>
              <a:path w="3595370" h="3019425">
                <a:moveTo>
                  <a:pt x="377311" y="2641604"/>
                </a:moveTo>
                <a:lnTo>
                  <a:pt x="377311" y="188732"/>
                </a:lnTo>
                <a:lnTo>
                  <a:pt x="377938" y="173248"/>
                </a:lnTo>
                <a:lnTo>
                  <a:pt x="386941" y="129063"/>
                </a:lnTo>
                <a:lnTo>
                  <a:pt x="405608" y="89299"/>
                </a:lnTo>
                <a:lnTo>
                  <a:pt x="432621" y="55264"/>
                </a:lnTo>
                <a:lnTo>
                  <a:pt x="466665" y="28267"/>
                </a:lnTo>
                <a:lnTo>
                  <a:pt x="506422" y="9618"/>
                </a:lnTo>
                <a:lnTo>
                  <a:pt x="550576" y="625"/>
                </a:lnTo>
                <a:lnTo>
                  <a:pt x="566044" y="0"/>
                </a:lnTo>
                <a:lnTo>
                  <a:pt x="3406383" y="0"/>
                </a:lnTo>
                <a:lnTo>
                  <a:pt x="3451750" y="5482"/>
                </a:lnTo>
                <a:lnTo>
                  <a:pt x="3493133" y="21058"/>
                </a:lnTo>
                <a:lnTo>
                  <a:pt x="3529224" y="45418"/>
                </a:lnTo>
                <a:lnTo>
                  <a:pt x="3558712" y="77252"/>
                </a:lnTo>
                <a:lnTo>
                  <a:pt x="3580289" y="115252"/>
                </a:lnTo>
                <a:lnTo>
                  <a:pt x="3592646" y="158109"/>
                </a:lnTo>
                <a:lnTo>
                  <a:pt x="3595115" y="188732"/>
                </a:lnTo>
                <a:lnTo>
                  <a:pt x="3594490" y="204194"/>
                </a:lnTo>
                <a:lnTo>
                  <a:pt x="3585497" y="248326"/>
                </a:lnTo>
                <a:lnTo>
                  <a:pt x="3566848" y="288054"/>
                </a:lnTo>
                <a:lnTo>
                  <a:pt x="3539851" y="322066"/>
                </a:lnTo>
                <a:lnTo>
                  <a:pt x="3505816" y="349051"/>
                </a:lnTo>
                <a:lnTo>
                  <a:pt x="3466052" y="367695"/>
                </a:lnTo>
                <a:lnTo>
                  <a:pt x="3421867" y="376686"/>
                </a:lnTo>
                <a:lnTo>
                  <a:pt x="3217682" y="377433"/>
                </a:lnTo>
                <a:lnTo>
                  <a:pt x="3217682" y="2830317"/>
                </a:lnTo>
                <a:lnTo>
                  <a:pt x="3212199" y="2875685"/>
                </a:lnTo>
                <a:lnTo>
                  <a:pt x="3196626" y="2917068"/>
                </a:lnTo>
                <a:lnTo>
                  <a:pt x="3172274" y="2953156"/>
                </a:lnTo>
                <a:lnTo>
                  <a:pt x="3140455" y="2982643"/>
                </a:lnTo>
                <a:lnTo>
                  <a:pt x="3102480" y="3004219"/>
                </a:lnTo>
                <a:lnTo>
                  <a:pt x="3059661" y="3016575"/>
                </a:lnTo>
                <a:lnTo>
                  <a:pt x="3029071" y="3019043"/>
                </a:lnTo>
                <a:lnTo>
                  <a:pt x="188732" y="3019043"/>
                </a:lnTo>
                <a:lnTo>
                  <a:pt x="143365" y="3013561"/>
                </a:lnTo>
                <a:lnTo>
                  <a:pt x="101982" y="2997987"/>
                </a:lnTo>
                <a:lnTo>
                  <a:pt x="65891" y="2973629"/>
                </a:lnTo>
                <a:lnTo>
                  <a:pt x="36403" y="2941796"/>
                </a:lnTo>
                <a:lnTo>
                  <a:pt x="14826" y="2903797"/>
                </a:lnTo>
                <a:lnTo>
                  <a:pt x="2469" y="2860941"/>
                </a:lnTo>
                <a:lnTo>
                  <a:pt x="0" y="2830317"/>
                </a:lnTo>
                <a:lnTo>
                  <a:pt x="625" y="2814853"/>
                </a:lnTo>
                <a:lnTo>
                  <a:pt x="9618" y="2770717"/>
                </a:lnTo>
                <a:lnTo>
                  <a:pt x="28267" y="2730985"/>
                </a:lnTo>
                <a:lnTo>
                  <a:pt x="55264" y="2696970"/>
                </a:lnTo>
                <a:lnTo>
                  <a:pt x="89299" y="2669985"/>
                </a:lnTo>
                <a:lnTo>
                  <a:pt x="129063" y="2651340"/>
                </a:lnTo>
                <a:lnTo>
                  <a:pt x="173248" y="2642348"/>
                </a:lnTo>
                <a:lnTo>
                  <a:pt x="188732" y="2641722"/>
                </a:lnTo>
                <a:lnTo>
                  <a:pt x="377311" y="2641604"/>
                </a:lnTo>
                <a:close/>
              </a:path>
            </a:pathLst>
          </a:custGeom>
          <a:ln w="12191">
            <a:solidFill>
              <a:srgbClr val="E6B81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8521731" y="1761744"/>
            <a:ext cx="283210" cy="377825"/>
          </a:xfrm>
          <a:custGeom>
            <a:avLst/>
            <a:gdLst/>
            <a:ahLst/>
            <a:cxnLst/>
            <a:rect l="l" t="t" r="r" b="b"/>
            <a:pathLst>
              <a:path w="283209" h="377825">
                <a:moveTo>
                  <a:pt x="94080" y="0"/>
                </a:moveTo>
                <a:lnTo>
                  <a:pt x="139447" y="5482"/>
                </a:lnTo>
                <a:lnTo>
                  <a:pt x="180830" y="21058"/>
                </a:lnTo>
                <a:lnTo>
                  <a:pt x="216920" y="45418"/>
                </a:lnTo>
                <a:lnTo>
                  <a:pt x="246409" y="77252"/>
                </a:lnTo>
                <a:lnTo>
                  <a:pt x="267986" y="115252"/>
                </a:lnTo>
                <a:lnTo>
                  <a:pt x="280343" y="158109"/>
                </a:lnTo>
                <a:lnTo>
                  <a:pt x="282812" y="188732"/>
                </a:lnTo>
                <a:lnTo>
                  <a:pt x="282187" y="204194"/>
                </a:lnTo>
                <a:lnTo>
                  <a:pt x="273194" y="248326"/>
                </a:lnTo>
                <a:lnTo>
                  <a:pt x="254545" y="288054"/>
                </a:lnTo>
                <a:lnTo>
                  <a:pt x="227548" y="322066"/>
                </a:lnTo>
                <a:lnTo>
                  <a:pt x="193513" y="349051"/>
                </a:lnTo>
                <a:lnTo>
                  <a:pt x="153748" y="367695"/>
                </a:lnTo>
                <a:lnTo>
                  <a:pt x="109564" y="376686"/>
                </a:lnTo>
                <a:lnTo>
                  <a:pt x="94080" y="377311"/>
                </a:lnTo>
                <a:lnTo>
                  <a:pt x="79501" y="376192"/>
                </a:lnTo>
                <a:lnTo>
                  <a:pt x="40635" y="360744"/>
                </a:lnTo>
                <a:lnTo>
                  <a:pt x="12617" y="330663"/>
                </a:lnTo>
                <a:lnTo>
                  <a:pt x="0" y="290457"/>
                </a:lnTo>
                <a:lnTo>
                  <a:pt x="964" y="274578"/>
                </a:lnTo>
                <a:lnTo>
                  <a:pt x="15160" y="233312"/>
                </a:lnTo>
                <a:lnTo>
                  <a:pt x="43155" y="203983"/>
                </a:lnTo>
                <a:lnTo>
                  <a:pt x="80886" y="189651"/>
                </a:lnTo>
                <a:lnTo>
                  <a:pt x="282812" y="188732"/>
                </a:lnTo>
              </a:path>
            </a:pathLst>
          </a:custGeom>
          <a:ln w="12191">
            <a:solidFill>
              <a:srgbClr val="E6B81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8615812" y="2139177"/>
            <a:ext cx="2651760" cy="0"/>
          </a:xfrm>
          <a:custGeom>
            <a:avLst/>
            <a:gdLst/>
            <a:ahLst/>
            <a:cxnLst/>
            <a:rect l="l" t="t" r="r" b="b"/>
            <a:pathLst>
              <a:path w="2651759">
                <a:moveTo>
                  <a:pt x="2651638" y="0"/>
                </a:moveTo>
                <a:lnTo>
                  <a:pt x="0" y="0"/>
                </a:lnTo>
              </a:path>
            </a:pathLst>
          </a:custGeom>
          <a:ln w="12191">
            <a:solidFill>
              <a:srgbClr val="E6B81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8238500" y="4403348"/>
            <a:ext cx="188595" cy="189230"/>
          </a:xfrm>
          <a:custGeom>
            <a:avLst/>
            <a:gdLst/>
            <a:ahLst/>
            <a:cxnLst/>
            <a:rect l="l" t="t" r="r" b="b"/>
            <a:pathLst>
              <a:path w="188595" h="189229">
                <a:moveTo>
                  <a:pt x="0" y="0"/>
                </a:moveTo>
                <a:lnTo>
                  <a:pt x="41447" y="9585"/>
                </a:lnTo>
                <a:lnTo>
                  <a:pt x="73579" y="35313"/>
                </a:lnTo>
                <a:lnTo>
                  <a:pt x="91849" y="72645"/>
                </a:lnTo>
                <a:lnTo>
                  <a:pt x="94073" y="86882"/>
                </a:lnTo>
                <a:lnTo>
                  <a:pt x="93112" y="102777"/>
                </a:lnTo>
                <a:lnTo>
                  <a:pt x="78934" y="144075"/>
                </a:lnTo>
                <a:lnTo>
                  <a:pt x="50970" y="173424"/>
                </a:lnTo>
                <a:lnTo>
                  <a:pt x="13275" y="187782"/>
                </a:lnTo>
                <a:lnTo>
                  <a:pt x="188579" y="188713"/>
                </a:lnTo>
              </a:path>
            </a:pathLst>
          </a:custGeom>
          <a:ln w="12191">
            <a:solidFill>
              <a:srgbClr val="E6B81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8238500" y="4403348"/>
            <a:ext cx="188595" cy="377825"/>
          </a:xfrm>
          <a:custGeom>
            <a:avLst/>
            <a:gdLst/>
            <a:ahLst/>
            <a:cxnLst/>
            <a:rect l="l" t="t" r="r" b="b"/>
            <a:pathLst>
              <a:path w="188595" h="377825">
                <a:moveTo>
                  <a:pt x="0" y="377439"/>
                </a:moveTo>
                <a:lnTo>
                  <a:pt x="45308" y="371957"/>
                </a:lnTo>
                <a:lnTo>
                  <a:pt x="86650" y="356383"/>
                </a:lnTo>
                <a:lnTo>
                  <a:pt x="122713" y="332025"/>
                </a:lnTo>
                <a:lnTo>
                  <a:pt x="152186" y="300192"/>
                </a:lnTo>
                <a:lnTo>
                  <a:pt x="173755" y="262193"/>
                </a:lnTo>
                <a:lnTo>
                  <a:pt x="186110" y="219337"/>
                </a:lnTo>
                <a:lnTo>
                  <a:pt x="188579" y="188713"/>
                </a:lnTo>
                <a:lnTo>
                  <a:pt x="188579" y="0"/>
                </a:lnTo>
              </a:path>
            </a:pathLst>
          </a:custGeom>
          <a:ln w="12191">
            <a:solidFill>
              <a:srgbClr val="E6B81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8506721" y="2568203"/>
            <a:ext cx="2484755" cy="13519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9085" marR="828675" indent="-286385">
              <a:lnSpc>
                <a:spcPct val="100000"/>
              </a:lnSpc>
              <a:buFont typeface="Wingdings"/>
              <a:buChar char=""/>
              <a:tabLst>
                <a:tab pos="299720" algn="l"/>
              </a:tabLst>
            </a:pPr>
            <a:r>
              <a:rPr sz="1800" spc="-25" dirty="0">
                <a:latin typeface="Trebuchet MS"/>
                <a:cs typeface="Trebuchet MS"/>
              </a:rPr>
              <a:t>A</a:t>
            </a:r>
            <a:r>
              <a:rPr sz="1800" dirty="0">
                <a:latin typeface="Trebuchet MS"/>
                <a:cs typeface="Trebuchet MS"/>
              </a:rPr>
              <a:t>pplicati</a:t>
            </a:r>
            <a:r>
              <a:rPr sz="1800" spc="-15" dirty="0">
                <a:latin typeface="Trebuchet MS"/>
                <a:cs typeface="Trebuchet MS"/>
              </a:rPr>
              <a:t>o</a:t>
            </a:r>
            <a:r>
              <a:rPr sz="1800" dirty="0">
                <a:latin typeface="Trebuchet MS"/>
                <a:cs typeface="Trebuchet MS"/>
              </a:rPr>
              <a:t>n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Devel</a:t>
            </a:r>
            <a:r>
              <a:rPr sz="1800" spc="-10" dirty="0">
                <a:latin typeface="Trebuchet MS"/>
                <a:cs typeface="Trebuchet MS"/>
              </a:rPr>
              <a:t>o</a:t>
            </a:r>
            <a:r>
              <a:rPr sz="1800" dirty="0">
                <a:latin typeface="Trebuchet MS"/>
                <a:cs typeface="Trebuchet MS"/>
              </a:rPr>
              <a:t>pm</a:t>
            </a:r>
            <a:r>
              <a:rPr sz="1800" spc="-5" dirty="0">
                <a:latin typeface="Trebuchet MS"/>
                <a:cs typeface="Trebuchet MS"/>
              </a:rPr>
              <a:t>ent</a:t>
            </a:r>
            <a:endParaRPr sz="1800">
              <a:latin typeface="Trebuchet MS"/>
              <a:cs typeface="Trebuchet MS"/>
            </a:endParaRPr>
          </a:p>
          <a:p>
            <a:pPr marL="299085" indent="-286385">
              <a:lnSpc>
                <a:spcPct val="100000"/>
              </a:lnSpc>
              <a:buFont typeface="Wingdings"/>
              <a:buChar char=""/>
              <a:tabLst>
                <a:tab pos="299720" algn="l"/>
              </a:tabLst>
            </a:pPr>
            <a:r>
              <a:rPr sz="1800" dirty="0">
                <a:latin typeface="Trebuchet MS"/>
                <a:cs typeface="Trebuchet MS"/>
              </a:rPr>
              <a:t>Bus</a:t>
            </a:r>
            <a:r>
              <a:rPr sz="1800" spc="-5" dirty="0">
                <a:latin typeface="Trebuchet MS"/>
                <a:cs typeface="Trebuchet MS"/>
              </a:rPr>
              <a:t>in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-10" dirty="0">
                <a:latin typeface="Trebuchet MS"/>
                <a:cs typeface="Trebuchet MS"/>
              </a:rPr>
              <a:t>ss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Con</a:t>
            </a:r>
            <a:r>
              <a:rPr sz="1800" spc="-10" dirty="0">
                <a:latin typeface="Trebuchet MS"/>
                <a:cs typeface="Trebuchet MS"/>
              </a:rPr>
              <a:t>t</a:t>
            </a:r>
            <a:r>
              <a:rPr sz="1800" spc="-5" dirty="0">
                <a:latin typeface="Trebuchet MS"/>
                <a:cs typeface="Trebuchet MS"/>
              </a:rPr>
              <a:t>in</a:t>
            </a:r>
            <a:r>
              <a:rPr sz="1800" dirty="0">
                <a:latin typeface="Trebuchet MS"/>
                <a:cs typeface="Trebuchet MS"/>
              </a:rPr>
              <a:t>u</a:t>
            </a:r>
            <a:r>
              <a:rPr sz="1800" spc="-5" dirty="0">
                <a:latin typeface="Trebuchet MS"/>
                <a:cs typeface="Trebuchet MS"/>
              </a:rPr>
              <a:t>ity</a:t>
            </a:r>
            <a:endParaRPr sz="1800">
              <a:latin typeface="Trebuchet MS"/>
              <a:cs typeface="Trebuchet MS"/>
            </a:endParaRPr>
          </a:p>
          <a:p>
            <a:pPr marL="299085" indent="-286385">
              <a:lnSpc>
                <a:spcPct val="100000"/>
              </a:lnSpc>
              <a:buFont typeface="Wingdings"/>
              <a:buChar char=""/>
              <a:tabLst>
                <a:tab pos="299720" algn="l"/>
              </a:tabLst>
            </a:pPr>
            <a:r>
              <a:rPr sz="1800" dirty="0">
                <a:latin typeface="Trebuchet MS"/>
                <a:cs typeface="Trebuchet MS"/>
              </a:rPr>
              <a:t>Bus</a:t>
            </a:r>
            <a:r>
              <a:rPr sz="1800" spc="-5" dirty="0">
                <a:latin typeface="Trebuchet MS"/>
                <a:cs typeface="Trebuchet MS"/>
              </a:rPr>
              <a:t>in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-10" dirty="0">
                <a:latin typeface="Trebuchet MS"/>
                <a:cs typeface="Trebuchet MS"/>
              </a:rPr>
              <a:t>ss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Consultancy</a:t>
            </a:r>
            <a:endParaRPr sz="1800">
              <a:latin typeface="Trebuchet MS"/>
              <a:cs typeface="Trebuchet MS"/>
            </a:endParaRPr>
          </a:p>
          <a:p>
            <a:pPr marL="299085" indent="-286385">
              <a:lnSpc>
                <a:spcPct val="100000"/>
              </a:lnSpc>
              <a:buFont typeface="Wingdings"/>
              <a:buChar char=""/>
              <a:tabLst>
                <a:tab pos="299720" algn="l"/>
              </a:tabLst>
            </a:pPr>
            <a:r>
              <a:rPr sz="1800" spc="-5" dirty="0">
                <a:latin typeface="Trebuchet MS"/>
                <a:cs typeface="Trebuchet MS"/>
              </a:rPr>
              <a:t>Dat</a:t>
            </a:r>
            <a:r>
              <a:rPr sz="1800" dirty="0">
                <a:latin typeface="Trebuchet MS"/>
                <a:cs typeface="Trebuchet MS"/>
              </a:rPr>
              <a:t>a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rebuchet MS"/>
                <a:cs typeface="Trebuchet MS"/>
              </a:rPr>
              <a:t>Quality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rebuchet MS"/>
                <a:cs typeface="Trebuchet MS"/>
              </a:rPr>
              <a:t>Ser</a:t>
            </a:r>
            <a:r>
              <a:rPr sz="1800" spc="-20" dirty="0">
                <a:latin typeface="Trebuchet MS"/>
                <a:cs typeface="Trebuchet MS"/>
              </a:rPr>
              <a:t>v</a:t>
            </a:r>
            <a:r>
              <a:rPr sz="1800" spc="-5" dirty="0">
                <a:latin typeface="Trebuchet MS"/>
                <a:cs typeface="Trebuchet MS"/>
              </a:rPr>
              <a:t>ices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0" y="0"/>
            <a:ext cx="1325880" cy="134569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Copyri</a:t>
            </a:r>
            <a:r>
              <a:rPr spc="-5" dirty="0"/>
              <a:t>gh</a:t>
            </a:r>
            <a:r>
              <a:rPr dirty="0"/>
              <a:t>t</a:t>
            </a:r>
            <a:r>
              <a:rPr spc="65" dirty="0">
                <a:latin typeface="Times New Roman"/>
                <a:cs typeface="Times New Roman"/>
              </a:rPr>
              <a:t> </a:t>
            </a:r>
            <a:r>
              <a:rPr dirty="0"/>
              <a:t>S</a:t>
            </a:r>
            <a:r>
              <a:rPr spc="-10" dirty="0"/>
              <a:t>i</a:t>
            </a:r>
            <a:r>
              <a:rPr spc="-5" dirty="0"/>
              <a:t>gu</a:t>
            </a:r>
            <a:r>
              <a:rPr dirty="0"/>
              <a:t>r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spc="-5" dirty="0"/>
              <a:t>E</a:t>
            </a:r>
            <a:r>
              <a:rPr spc="-10" dirty="0"/>
              <a:t>co</a:t>
            </a:r>
            <a:r>
              <a:rPr spc="-5" dirty="0"/>
              <a:t>mmerce</a:t>
            </a:r>
            <a:r>
              <a:rPr dirty="0"/>
              <a:t>.</a:t>
            </a:r>
            <a:r>
              <a:rPr spc="75" dirty="0">
                <a:latin typeface="Times New Roman"/>
                <a:cs typeface="Times New Roman"/>
              </a:rPr>
              <a:t> </a:t>
            </a:r>
            <a:r>
              <a:rPr spc="-15" dirty="0"/>
              <a:t>A</a:t>
            </a:r>
            <a:r>
              <a:rPr spc="-5" dirty="0"/>
              <a:t>ll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dirty="0"/>
              <a:t>R</a:t>
            </a:r>
            <a:r>
              <a:rPr spc="-5" dirty="0"/>
              <a:t>igh</a:t>
            </a:r>
            <a:r>
              <a:rPr dirty="0"/>
              <a:t>t</a:t>
            </a:r>
            <a:r>
              <a:rPr spc="-5" dirty="0"/>
              <a:t>s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dirty="0"/>
              <a:t>R</a:t>
            </a:r>
            <a:r>
              <a:rPr spc="-5" dirty="0"/>
              <a:t>eserv</a:t>
            </a:r>
            <a:r>
              <a:rPr dirty="0"/>
              <a:t>ed</a:t>
            </a:r>
          </a:p>
        </p:txBody>
      </p:sp>
      <p:sp>
        <p:nvSpPr>
          <p:cNvPr id="36" name="object 3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7</a:t>
            </a:fld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012691"/>
            <a:ext cx="448309" cy="2845435"/>
          </a:xfrm>
          <a:custGeom>
            <a:avLst/>
            <a:gdLst/>
            <a:ahLst/>
            <a:cxnLst/>
            <a:rect l="l" t="t" r="r" b="b"/>
            <a:pathLst>
              <a:path w="448309" h="2845434">
                <a:moveTo>
                  <a:pt x="0" y="0"/>
                </a:moveTo>
                <a:lnTo>
                  <a:pt x="0" y="2845307"/>
                </a:lnTo>
                <a:lnTo>
                  <a:pt x="448055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8FC2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844167" y="353829"/>
            <a:ext cx="4235450" cy="4330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spc="-5" dirty="0">
                <a:solidFill>
                  <a:srgbClr val="8FC225"/>
                </a:solidFill>
                <a:latin typeface="Trebuchet MS"/>
                <a:cs typeface="Trebuchet MS"/>
              </a:rPr>
              <a:t>I</a:t>
            </a:r>
            <a:r>
              <a:rPr sz="3200" dirty="0">
                <a:solidFill>
                  <a:srgbClr val="8FC225"/>
                </a:solidFill>
                <a:latin typeface="Trebuchet MS"/>
                <a:cs typeface="Trebuchet MS"/>
              </a:rPr>
              <a:t>T</a:t>
            </a:r>
            <a:r>
              <a:rPr sz="3200" spc="95" dirty="0">
                <a:solidFill>
                  <a:srgbClr val="8FC225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8FC225"/>
                </a:solidFill>
                <a:latin typeface="Trebuchet MS"/>
                <a:cs typeface="Trebuchet MS"/>
              </a:rPr>
              <a:t>&amp;</a:t>
            </a:r>
            <a:r>
              <a:rPr sz="3200" spc="155" dirty="0">
                <a:solidFill>
                  <a:srgbClr val="8FC225"/>
                </a:solidFill>
                <a:latin typeface="Times New Roman"/>
                <a:cs typeface="Times New Roman"/>
              </a:rPr>
              <a:t> </a:t>
            </a:r>
            <a:r>
              <a:rPr sz="3200" spc="-145" dirty="0">
                <a:solidFill>
                  <a:srgbClr val="8FC225"/>
                </a:solidFill>
                <a:latin typeface="Trebuchet MS"/>
                <a:cs typeface="Trebuchet MS"/>
              </a:rPr>
              <a:t>P</a:t>
            </a:r>
            <a:r>
              <a:rPr sz="3200" dirty="0">
                <a:solidFill>
                  <a:srgbClr val="8FC225"/>
                </a:solidFill>
                <a:latin typeface="Trebuchet MS"/>
                <a:cs typeface="Trebuchet MS"/>
              </a:rPr>
              <a:t>roject</a:t>
            </a:r>
            <a:r>
              <a:rPr sz="3200" spc="150" dirty="0">
                <a:solidFill>
                  <a:srgbClr val="8FC225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8FC225"/>
                </a:solidFill>
                <a:latin typeface="Trebuchet MS"/>
                <a:cs typeface="Trebuchet MS"/>
              </a:rPr>
              <a:t>C</a:t>
            </a:r>
            <a:r>
              <a:rPr sz="3200" spc="-10" dirty="0">
                <a:solidFill>
                  <a:srgbClr val="8FC225"/>
                </a:solidFill>
                <a:latin typeface="Trebuchet MS"/>
                <a:cs typeface="Trebuchet MS"/>
              </a:rPr>
              <a:t>o</a:t>
            </a:r>
            <a:r>
              <a:rPr sz="3200" spc="-5" dirty="0">
                <a:solidFill>
                  <a:srgbClr val="8FC225"/>
                </a:solidFill>
                <a:latin typeface="Trebuchet MS"/>
                <a:cs typeface="Trebuchet MS"/>
              </a:rPr>
              <a:t>nsulting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922525" y="1497330"/>
            <a:ext cx="5687695" cy="893444"/>
          </a:xfrm>
          <a:custGeom>
            <a:avLst/>
            <a:gdLst/>
            <a:ahLst/>
            <a:cxnLst/>
            <a:rect l="l" t="t" r="r" b="b"/>
            <a:pathLst>
              <a:path w="5687695" h="893444">
                <a:moveTo>
                  <a:pt x="5687567" y="0"/>
                </a:moveTo>
                <a:lnTo>
                  <a:pt x="446531" y="0"/>
                </a:lnTo>
                <a:lnTo>
                  <a:pt x="0" y="446531"/>
                </a:lnTo>
                <a:lnTo>
                  <a:pt x="446531" y="893063"/>
                </a:lnTo>
                <a:lnTo>
                  <a:pt x="5687567" y="893063"/>
                </a:lnTo>
                <a:lnTo>
                  <a:pt x="5687567" y="0"/>
                </a:lnTo>
                <a:close/>
              </a:path>
            </a:pathLst>
          </a:custGeom>
          <a:solidFill>
            <a:srgbClr val="8FC2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138680" y="1762024"/>
            <a:ext cx="3686810" cy="3562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600" dirty="0">
                <a:solidFill>
                  <a:srgbClr val="FFFFFF"/>
                </a:solidFill>
                <a:latin typeface="Trebuchet MS"/>
                <a:cs typeface="Trebuchet MS"/>
              </a:rPr>
              <a:t>Busi</a:t>
            </a:r>
            <a:r>
              <a:rPr sz="2600" spc="5" dirty="0">
                <a:solidFill>
                  <a:srgbClr val="FFFFFF"/>
                </a:solidFill>
                <a:latin typeface="Trebuchet MS"/>
                <a:cs typeface="Trebuchet MS"/>
              </a:rPr>
              <a:t>n</a:t>
            </a:r>
            <a:r>
              <a:rPr sz="2600" spc="-5" dirty="0">
                <a:solidFill>
                  <a:srgbClr val="FFFFFF"/>
                </a:solidFill>
                <a:latin typeface="Trebuchet MS"/>
                <a:cs typeface="Trebuchet MS"/>
              </a:rPr>
              <a:t>es</a:t>
            </a:r>
            <a:r>
              <a:rPr sz="2600" dirty="0">
                <a:solidFill>
                  <a:srgbClr val="FFFFFF"/>
                </a:solidFill>
                <a:latin typeface="Trebuchet MS"/>
                <a:cs typeface="Trebuchet MS"/>
              </a:rPr>
              <a:t>s</a:t>
            </a:r>
            <a:r>
              <a:rPr sz="2600" spc="10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120" dirty="0">
                <a:solidFill>
                  <a:srgbClr val="FFFFFF"/>
                </a:solidFill>
                <a:latin typeface="Trebuchet MS"/>
                <a:cs typeface="Trebuchet MS"/>
              </a:rPr>
              <a:t>P</a:t>
            </a:r>
            <a:r>
              <a:rPr sz="2600" dirty="0">
                <a:solidFill>
                  <a:srgbClr val="FFFFFF"/>
                </a:solidFill>
                <a:latin typeface="Trebuchet MS"/>
                <a:cs typeface="Trebuchet MS"/>
              </a:rPr>
              <a:t>r</a:t>
            </a:r>
            <a:r>
              <a:rPr sz="2600" spc="-10" dirty="0">
                <a:solidFill>
                  <a:srgbClr val="FFFFFF"/>
                </a:solidFill>
                <a:latin typeface="Trebuchet MS"/>
                <a:cs typeface="Trebuchet MS"/>
              </a:rPr>
              <a:t>o</a:t>
            </a:r>
            <a:r>
              <a:rPr sz="2600" spc="-5" dirty="0">
                <a:solidFill>
                  <a:srgbClr val="FFFFFF"/>
                </a:solidFill>
                <a:latin typeface="Trebuchet MS"/>
                <a:cs typeface="Trebuchet MS"/>
              </a:rPr>
              <a:t>c</a:t>
            </a:r>
            <a:r>
              <a:rPr sz="2600" spc="-10" dirty="0">
                <a:solidFill>
                  <a:srgbClr val="FFFFFF"/>
                </a:solidFill>
                <a:latin typeface="Trebuchet MS"/>
                <a:cs typeface="Trebuchet MS"/>
              </a:rPr>
              <a:t>e</a:t>
            </a:r>
            <a:r>
              <a:rPr sz="2600" dirty="0">
                <a:solidFill>
                  <a:srgbClr val="FFFFFF"/>
                </a:solidFill>
                <a:latin typeface="Trebuchet MS"/>
                <a:cs typeface="Trebuchet MS"/>
              </a:rPr>
              <a:t>ss</a:t>
            </a:r>
            <a:r>
              <a:rPr sz="26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rebuchet MS"/>
                <a:cs typeface="Trebuchet MS"/>
              </a:rPr>
              <a:t>Analys</a:t>
            </a:r>
            <a:r>
              <a:rPr sz="2600" spc="-5" dirty="0">
                <a:solidFill>
                  <a:srgbClr val="FFFFFF"/>
                </a:solidFill>
                <a:latin typeface="Trebuchet MS"/>
                <a:cs typeface="Trebuchet MS"/>
              </a:rPr>
              <a:t>is</a:t>
            </a:r>
            <a:endParaRPr sz="2600">
              <a:latin typeface="Trebuchet MS"/>
              <a:cs typeface="Trebuchet MS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475993" y="1497330"/>
            <a:ext cx="893444" cy="893444"/>
          </a:xfrm>
          <a:custGeom>
            <a:avLst/>
            <a:gdLst/>
            <a:ahLst/>
            <a:cxnLst/>
            <a:rect l="l" t="t" r="r" b="b"/>
            <a:pathLst>
              <a:path w="893444" h="893444">
                <a:moveTo>
                  <a:pt x="446531" y="0"/>
                </a:moveTo>
                <a:lnTo>
                  <a:pt x="374096" y="5843"/>
                </a:lnTo>
                <a:lnTo>
                  <a:pt x="305383" y="22761"/>
                </a:lnTo>
                <a:lnTo>
                  <a:pt x="241313" y="49835"/>
                </a:lnTo>
                <a:lnTo>
                  <a:pt x="182805" y="86145"/>
                </a:lnTo>
                <a:lnTo>
                  <a:pt x="130776" y="130774"/>
                </a:lnTo>
                <a:lnTo>
                  <a:pt x="86147" y="182802"/>
                </a:lnTo>
                <a:lnTo>
                  <a:pt x="49836" y="241311"/>
                </a:lnTo>
                <a:lnTo>
                  <a:pt x="22762" y="305381"/>
                </a:lnTo>
                <a:lnTo>
                  <a:pt x="5843" y="374094"/>
                </a:lnTo>
                <a:lnTo>
                  <a:pt x="0" y="446531"/>
                </a:lnTo>
                <a:lnTo>
                  <a:pt x="1480" y="483158"/>
                </a:lnTo>
                <a:lnTo>
                  <a:pt x="12975" y="553848"/>
                </a:lnTo>
                <a:lnTo>
                  <a:pt x="35087" y="620355"/>
                </a:lnTo>
                <a:lnTo>
                  <a:pt x="66894" y="681759"/>
                </a:lnTo>
                <a:lnTo>
                  <a:pt x="107479" y="737143"/>
                </a:lnTo>
                <a:lnTo>
                  <a:pt x="155923" y="785586"/>
                </a:lnTo>
                <a:lnTo>
                  <a:pt x="211306" y="826170"/>
                </a:lnTo>
                <a:lnTo>
                  <a:pt x="272710" y="857977"/>
                </a:lnTo>
                <a:lnTo>
                  <a:pt x="339216" y="880088"/>
                </a:lnTo>
                <a:lnTo>
                  <a:pt x="409906" y="891583"/>
                </a:lnTo>
                <a:lnTo>
                  <a:pt x="446531" y="893063"/>
                </a:lnTo>
                <a:lnTo>
                  <a:pt x="483157" y="891583"/>
                </a:lnTo>
                <a:lnTo>
                  <a:pt x="553847" y="880088"/>
                </a:lnTo>
                <a:lnTo>
                  <a:pt x="620353" y="857977"/>
                </a:lnTo>
                <a:lnTo>
                  <a:pt x="681757" y="826170"/>
                </a:lnTo>
                <a:lnTo>
                  <a:pt x="737140" y="785586"/>
                </a:lnTo>
                <a:lnTo>
                  <a:pt x="785584" y="737143"/>
                </a:lnTo>
                <a:lnTo>
                  <a:pt x="826169" y="681759"/>
                </a:lnTo>
                <a:lnTo>
                  <a:pt x="857976" y="620355"/>
                </a:lnTo>
                <a:lnTo>
                  <a:pt x="880088" y="553848"/>
                </a:lnTo>
                <a:lnTo>
                  <a:pt x="891583" y="483158"/>
                </a:lnTo>
                <a:lnTo>
                  <a:pt x="893063" y="446531"/>
                </a:lnTo>
                <a:lnTo>
                  <a:pt x="891583" y="409905"/>
                </a:lnTo>
                <a:lnTo>
                  <a:pt x="880088" y="339214"/>
                </a:lnTo>
                <a:lnTo>
                  <a:pt x="857976" y="272708"/>
                </a:lnTo>
                <a:lnTo>
                  <a:pt x="826169" y="211304"/>
                </a:lnTo>
                <a:lnTo>
                  <a:pt x="785584" y="155920"/>
                </a:lnTo>
                <a:lnTo>
                  <a:pt x="737140" y="107477"/>
                </a:lnTo>
                <a:lnTo>
                  <a:pt x="681757" y="66893"/>
                </a:lnTo>
                <a:lnTo>
                  <a:pt x="620353" y="35086"/>
                </a:lnTo>
                <a:lnTo>
                  <a:pt x="553847" y="12975"/>
                </a:lnTo>
                <a:lnTo>
                  <a:pt x="483157" y="1480"/>
                </a:lnTo>
                <a:lnTo>
                  <a:pt x="446531" y="0"/>
                </a:lnTo>
                <a:close/>
              </a:path>
            </a:pathLst>
          </a:custGeom>
          <a:solidFill>
            <a:srgbClr val="D1E3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475993" y="1497330"/>
            <a:ext cx="893444" cy="893444"/>
          </a:xfrm>
          <a:custGeom>
            <a:avLst/>
            <a:gdLst/>
            <a:ahLst/>
            <a:cxnLst/>
            <a:rect l="l" t="t" r="r" b="b"/>
            <a:pathLst>
              <a:path w="893444" h="893444">
                <a:moveTo>
                  <a:pt x="0" y="446531"/>
                </a:moveTo>
                <a:lnTo>
                  <a:pt x="5843" y="374094"/>
                </a:lnTo>
                <a:lnTo>
                  <a:pt x="22762" y="305381"/>
                </a:lnTo>
                <a:lnTo>
                  <a:pt x="49836" y="241311"/>
                </a:lnTo>
                <a:lnTo>
                  <a:pt x="86147" y="182802"/>
                </a:lnTo>
                <a:lnTo>
                  <a:pt x="130776" y="130774"/>
                </a:lnTo>
                <a:lnTo>
                  <a:pt x="182805" y="86145"/>
                </a:lnTo>
                <a:lnTo>
                  <a:pt x="241313" y="49835"/>
                </a:lnTo>
                <a:lnTo>
                  <a:pt x="305383" y="22761"/>
                </a:lnTo>
                <a:lnTo>
                  <a:pt x="374096" y="5843"/>
                </a:lnTo>
                <a:lnTo>
                  <a:pt x="446531" y="0"/>
                </a:lnTo>
                <a:lnTo>
                  <a:pt x="483157" y="1480"/>
                </a:lnTo>
                <a:lnTo>
                  <a:pt x="553847" y="12975"/>
                </a:lnTo>
                <a:lnTo>
                  <a:pt x="620353" y="35086"/>
                </a:lnTo>
                <a:lnTo>
                  <a:pt x="681757" y="66893"/>
                </a:lnTo>
                <a:lnTo>
                  <a:pt x="737140" y="107477"/>
                </a:lnTo>
                <a:lnTo>
                  <a:pt x="785584" y="155920"/>
                </a:lnTo>
                <a:lnTo>
                  <a:pt x="826169" y="211304"/>
                </a:lnTo>
                <a:lnTo>
                  <a:pt x="857976" y="272708"/>
                </a:lnTo>
                <a:lnTo>
                  <a:pt x="880088" y="339214"/>
                </a:lnTo>
                <a:lnTo>
                  <a:pt x="891583" y="409905"/>
                </a:lnTo>
                <a:lnTo>
                  <a:pt x="893063" y="446531"/>
                </a:lnTo>
                <a:lnTo>
                  <a:pt x="891583" y="483158"/>
                </a:lnTo>
                <a:lnTo>
                  <a:pt x="880088" y="553848"/>
                </a:lnTo>
                <a:lnTo>
                  <a:pt x="857976" y="620355"/>
                </a:lnTo>
                <a:lnTo>
                  <a:pt x="826169" y="681759"/>
                </a:lnTo>
                <a:lnTo>
                  <a:pt x="785584" y="737143"/>
                </a:lnTo>
                <a:lnTo>
                  <a:pt x="737140" y="785586"/>
                </a:lnTo>
                <a:lnTo>
                  <a:pt x="681757" y="826170"/>
                </a:lnTo>
                <a:lnTo>
                  <a:pt x="620353" y="857977"/>
                </a:lnTo>
                <a:lnTo>
                  <a:pt x="553847" y="880088"/>
                </a:lnTo>
                <a:lnTo>
                  <a:pt x="483157" y="891583"/>
                </a:lnTo>
                <a:lnTo>
                  <a:pt x="446531" y="893063"/>
                </a:lnTo>
                <a:lnTo>
                  <a:pt x="409906" y="891583"/>
                </a:lnTo>
                <a:lnTo>
                  <a:pt x="339216" y="880088"/>
                </a:lnTo>
                <a:lnTo>
                  <a:pt x="272710" y="857977"/>
                </a:lnTo>
                <a:lnTo>
                  <a:pt x="211306" y="826170"/>
                </a:lnTo>
                <a:lnTo>
                  <a:pt x="155923" y="785586"/>
                </a:lnTo>
                <a:lnTo>
                  <a:pt x="107479" y="737143"/>
                </a:lnTo>
                <a:lnTo>
                  <a:pt x="66894" y="681759"/>
                </a:lnTo>
                <a:lnTo>
                  <a:pt x="35087" y="620355"/>
                </a:lnTo>
                <a:lnTo>
                  <a:pt x="12975" y="553848"/>
                </a:lnTo>
                <a:lnTo>
                  <a:pt x="1480" y="483158"/>
                </a:lnTo>
                <a:lnTo>
                  <a:pt x="0" y="446531"/>
                </a:lnTo>
                <a:close/>
              </a:path>
            </a:pathLst>
          </a:custGeom>
          <a:ln w="198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922525" y="2657094"/>
            <a:ext cx="5687695" cy="894715"/>
          </a:xfrm>
          <a:custGeom>
            <a:avLst/>
            <a:gdLst/>
            <a:ahLst/>
            <a:cxnLst/>
            <a:rect l="l" t="t" r="r" b="b"/>
            <a:pathLst>
              <a:path w="5687695" h="894714">
                <a:moveTo>
                  <a:pt x="5687567" y="0"/>
                </a:moveTo>
                <a:lnTo>
                  <a:pt x="447293" y="0"/>
                </a:lnTo>
                <a:lnTo>
                  <a:pt x="0" y="447293"/>
                </a:lnTo>
                <a:lnTo>
                  <a:pt x="447293" y="894587"/>
                </a:lnTo>
                <a:lnTo>
                  <a:pt x="5687567" y="894587"/>
                </a:lnTo>
                <a:lnTo>
                  <a:pt x="5687567" y="0"/>
                </a:lnTo>
                <a:close/>
              </a:path>
            </a:pathLst>
          </a:custGeom>
          <a:solidFill>
            <a:srgbClr val="8FC2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752853" y="2922813"/>
            <a:ext cx="2460625" cy="3568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600" dirty="0">
                <a:solidFill>
                  <a:srgbClr val="FFFFFF"/>
                </a:solidFill>
                <a:latin typeface="Trebuchet MS"/>
                <a:cs typeface="Trebuchet MS"/>
              </a:rPr>
              <a:t>Audit</a:t>
            </a:r>
            <a:r>
              <a:rPr sz="2600" spc="114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Trebuchet MS"/>
                <a:cs typeface="Trebuchet MS"/>
              </a:rPr>
              <a:t>I</a:t>
            </a:r>
            <a:r>
              <a:rPr sz="2600" dirty="0">
                <a:solidFill>
                  <a:srgbClr val="FFFFFF"/>
                </a:solidFill>
                <a:latin typeface="Trebuchet MS"/>
                <a:cs typeface="Trebuchet MS"/>
              </a:rPr>
              <a:t>T</a:t>
            </a:r>
            <a:r>
              <a:rPr sz="2600" spc="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15" dirty="0">
                <a:solidFill>
                  <a:srgbClr val="FFFFFF"/>
                </a:solidFill>
                <a:latin typeface="Trebuchet MS"/>
                <a:cs typeface="Trebuchet MS"/>
              </a:rPr>
              <a:t>S</a:t>
            </a:r>
            <a:r>
              <a:rPr sz="2600" spc="-5" dirty="0">
                <a:solidFill>
                  <a:srgbClr val="FFFFFF"/>
                </a:solidFill>
                <a:latin typeface="Trebuchet MS"/>
                <a:cs typeface="Trebuchet MS"/>
              </a:rPr>
              <a:t>yste</a:t>
            </a:r>
            <a:r>
              <a:rPr sz="2600" spc="-10" dirty="0">
                <a:solidFill>
                  <a:srgbClr val="FFFFFF"/>
                </a:solidFill>
                <a:latin typeface="Trebuchet MS"/>
                <a:cs typeface="Trebuchet MS"/>
              </a:rPr>
              <a:t>m</a:t>
            </a:r>
            <a:r>
              <a:rPr sz="2600" dirty="0">
                <a:solidFill>
                  <a:srgbClr val="FFFFFF"/>
                </a:solidFill>
                <a:latin typeface="Trebuchet MS"/>
                <a:cs typeface="Trebuchet MS"/>
              </a:rPr>
              <a:t>s</a:t>
            </a:r>
            <a:endParaRPr sz="2600">
              <a:latin typeface="Trebuchet MS"/>
              <a:cs typeface="Trebuchet MS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475993" y="2657094"/>
            <a:ext cx="893444" cy="894715"/>
          </a:xfrm>
          <a:custGeom>
            <a:avLst/>
            <a:gdLst/>
            <a:ahLst/>
            <a:cxnLst/>
            <a:rect l="l" t="t" r="r" b="b"/>
            <a:pathLst>
              <a:path w="893444" h="894714">
                <a:moveTo>
                  <a:pt x="446531" y="0"/>
                </a:moveTo>
                <a:lnTo>
                  <a:pt x="374096" y="5854"/>
                </a:lnTo>
                <a:lnTo>
                  <a:pt x="305383" y="22805"/>
                </a:lnTo>
                <a:lnTo>
                  <a:pt x="241313" y="49930"/>
                </a:lnTo>
                <a:lnTo>
                  <a:pt x="182805" y="86308"/>
                </a:lnTo>
                <a:lnTo>
                  <a:pt x="130776" y="131018"/>
                </a:lnTo>
                <a:lnTo>
                  <a:pt x="86147" y="183138"/>
                </a:lnTo>
                <a:lnTo>
                  <a:pt x="49836" y="241747"/>
                </a:lnTo>
                <a:lnTo>
                  <a:pt x="22762" y="305923"/>
                </a:lnTo>
                <a:lnTo>
                  <a:pt x="5843" y="374746"/>
                </a:lnTo>
                <a:lnTo>
                  <a:pt x="0" y="447293"/>
                </a:lnTo>
                <a:lnTo>
                  <a:pt x="1480" y="483975"/>
                </a:lnTo>
                <a:lnTo>
                  <a:pt x="12975" y="554776"/>
                </a:lnTo>
                <a:lnTo>
                  <a:pt x="35087" y="621390"/>
                </a:lnTo>
                <a:lnTo>
                  <a:pt x="66894" y="682898"/>
                </a:lnTo>
                <a:lnTo>
                  <a:pt x="107479" y="738378"/>
                </a:lnTo>
                <a:lnTo>
                  <a:pt x="155923" y="786908"/>
                </a:lnTo>
                <a:lnTo>
                  <a:pt x="211306" y="827567"/>
                </a:lnTo>
                <a:lnTo>
                  <a:pt x="272710" y="859434"/>
                </a:lnTo>
                <a:lnTo>
                  <a:pt x="339216" y="881587"/>
                </a:lnTo>
                <a:lnTo>
                  <a:pt x="409906" y="893105"/>
                </a:lnTo>
                <a:lnTo>
                  <a:pt x="446531" y="894587"/>
                </a:lnTo>
                <a:lnTo>
                  <a:pt x="483157" y="893105"/>
                </a:lnTo>
                <a:lnTo>
                  <a:pt x="553847" y="881587"/>
                </a:lnTo>
                <a:lnTo>
                  <a:pt x="620353" y="859434"/>
                </a:lnTo>
                <a:lnTo>
                  <a:pt x="681757" y="827567"/>
                </a:lnTo>
                <a:lnTo>
                  <a:pt x="737140" y="786908"/>
                </a:lnTo>
                <a:lnTo>
                  <a:pt x="785584" y="738378"/>
                </a:lnTo>
                <a:lnTo>
                  <a:pt x="826169" y="682898"/>
                </a:lnTo>
                <a:lnTo>
                  <a:pt x="857976" y="621390"/>
                </a:lnTo>
                <a:lnTo>
                  <a:pt x="880088" y="554776"/>
                </a:lnTo>
                <a:lnTo>
                  <a:pt x="891583" y="483975"/>
                </a:lnTo>
                <a:lnTo>
                  <a:pt x="893063" y="447293"/>
                </a:lnTo>
                <a:lnTo>
                  <a:pt x="891583" y="410612"/>
                </a:lnTo>
                <a:lnTo>
                  <a:pt x="880088" y="339811"/>
                </a:lnTo>
                <a:lnTo>
                  <a:pt x="857976" y="273196"/>
                </a:lnTo>
                <a:lnTo>
                  <a:pt x="826169" y="211689"/>
                </a:lnTo>
                <a:lnTo>
                  <a:pt x="785584" y="156209"/>
                </a:lnTo>
                <a:lnTo>
                  <a:pt x="737140" y="107679"/>
                </a:lnTo>
                <a:lnTo>
                  <a:pt x="681757" y="67020"/>
                </a:lnTo>
                <a:lnTo>
                  <a:pt x="620353" y="35153"/>
                </a:lnTo>
                <a:lnTo>
                  <a:pt x="553847" y="13000"/>
                </a:lnTo>
                <a:lnTo>
                  <a:pt x="483157" y="1482"/>
                </a:lnTo>
                <a:lnTo>
                  <a:pt x="446531" y="0"/>
                </a:lnTo>
                <a:close/>
              </a:path>
            </a:pathLst>
          </a:custGeom>
          <a:solidFill>
            <a:srgbClr val="D1E3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475993" y="2657094"/>
            <a:ext cx="893444" cy="894715"/>
          </a:xfrm>
          <a:custGeom>
            <a:avLst/>
            <a:gdLst/>
            <a:ahLst/>
            <a:cxnLst/>
            <a:rect l="l" t="t" r="r" b="b"/>
            <a:pathLst>
              <a:path w="893444" h="894714">
                <a:moveTo>
                  <a:pt x="0" y="447293"/>
                </a:moveTo>
                <a:lnTo>
                  <a:pt x="5843" y="374746"/>
                </a:lnTo>
                <a:lnTo>
                  <a:pt x="22762" y="305923"/>
                </a:lnTo>
                <a:lnTo>
                  <a:pt x="49836" y="241747"/>
                </a:lnTo>
                <a:lnTo>
                  <a:pt x="86147" y="183138"/>
                </a:lnTo>
                <a:lnTo>
                  <a:pt x="130776" y="131018"/>
                </a:lnTo>
                <a:lnTo>
                  <a:pt x="182805" y="86308"/>
                </a:lnTo>
                <a:lnTo>
                  <a:pt x="241313" y="49930"/>
                </a:lnTo>
                <a:lnTo>
                  <a:pt x="305383" y="22805"/>
                </a:lnTo>
                <a:lnTo>
                  <a:pt x="374096" y="5854"/>
                </a:lnTo>
                <a:lnTo>
                  <a:pt x="446531" y="0"/>
                </a:lnTo>
                <a:lnTo>
                  <a:pt x="483157" y="1482"/>
                </a:lnTo>
                <a:lnTo>
                  <a:pt x="553847" y="13000"/>
                </a:lnTo>
                <a:lnTo>
                  <a:pt x="620353" y="35153"/>
                </a:lnTo>
                <a:lnTo>
                  <a:pt x="681757" y="67020"/>
                </a:lnTo>
                <a:lnTo>
                  <a:pt x="737140" y="107679"/>
                </a:lnTo>
                <a:lnTo>
                  <a:pt x="785584" y="156209"/>
                </a:lnTo>
                <a:lnTo>
                  <a:pt x="826169" y="211689"/>
                </a:lnTo>
                <a:lnTo>
                  <a:pt x="857976" y="273196"/>
                </a:lnTo>
                <a:lnTo>
                  <a:pt x="880088" y="339811"/>
                </a:lnTo>
                <a:lnTo>
                  <a:pt x="891583" y="410612"/>
                </a:lnTo>
                <a:lnTo>
                  <a:pt x="893063" y="447293"/>
                </a:lnTo>
                <a:lnTo>
                  <a:pt x="891583" y="483975"/>
                </a:lnTo>
                <a:lnTo>
                  <a:pt x="880088" y="554776"/>
                </a:lnTo>
                <a:lnTo>
                  <a:pt x="857976" y="621390"/>
                </a:lnTo>
                <a:lnTo>
                  <a:pt x="826169" y="682898"/>
                </a:lnTo>
                <a:lnTo>
                  <a:pt x="785584" y="738378"/>
                </a:lnTo>
                <a:lnTo>
                  <a:pt x="737140" y="786908"/>
                </a:lnTo>
                <a:lnTo>
                  <a:pt x="681757" y="827567"/>
                </a:lnTo>
                <a:lnTo>
                  <a:pt x="620353" y="859434"/>
                </a:lnTo>
                <a:lnTo>
                  <a:pt x="553847" y="881587"/>
                </a:lnTo>
                <a:lnTo>
                  <a:pt x="483157" y="893105"/>
                </a:lnTo>
                <a:lnTo>
                  <a:pt x="446531" y="894587"/>
                </a:lnTo>
                <a:lnTo>
                  <a:pt x="409906" y="893105"/>
                </a:lnTo>
                <a:lnTo>
                  <a:pt x="339216" y="881587"/>
                </a:lnTo>
                <a:lnTo>
                  <a:pt x="272710" y="859434"/>
                </a:lnTo>
                <a:lnTo>
                  <a:pt x="211306" y="827567"/>
                </a:lnTo>
                <a:lnTo>
                  <a:pt x="155923" y="786908"/>
                </a:lnTo>
                <a:lnTo>
                  <a:pt x="107479" y="738378"/>
                </a:lnTo>
                <a:lnTo>
                  <a:pt x="66894" y="682898"/>
                </a:lnTo>
                <a:lnTo>
                  <a:pt x="35087" y="621390"/>
                </a:lnTo>
                <a:lnTo>
                  <a:pt x="12975" y="554776"/>
                </a:lnTo>
                <a:lnTo>
                  <a:pt x="1480" y="483975"/>
                </a:lnTo>
                <a:lnTo>
                  <a:pt x="0" y="447293"/>
                </a:lnTo>
                <a:close/>
              </a:path>
            </a:pathLst>
          </a:custGeom>
          <a:ln w="198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922525" y="3818382"/>
            <a:ext cx="5687695" cy="894715"/>
          </a:xfrm>
          <a:custGeom>
            <a:avLst/>
            <a:gdLst/>
            <a:ahLst/>
            <a:cxnLst/>
            <a:rect l="l" t="t" r="r" b="b"/>
            <a:pathLst>
              <a:path w="5687695" h="894714">
                <a:moveTo>
                  <a:pt x="5687567" y="0"/>
                </a:moveTo>
                <a:lnTo>
                  <a:pt x="447293" y="0"/>
                </a:lnTo>
                <a:lnTo>
                  <a:pt x="0" y="447293"/>
                </a:lnTo>
                <a:lnTo>
                  <a:pt x="447293" y="894587"/>
                </a:lnTo>
                <a:lnTo>
                  <a:pt x="5687567" y="894587"/>
                </a:lnTo>
                <a:lnTo>
                  <a:pt x="5687567" y="0"/>
                </a:lnTo>
                <a:close/>
              </a:path>
            </a:pathLst>
          </a:custGeom>
          <a:solidFill>
            <a:srgbClr val="8FC2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922525" y="3818382"/>
            <a:ext cx="5687695" cy="894715"/>
          </a:xfrm>
          <a:custGeom>
            <a:avLst/>
            <a:gdLst/>
            <a:ahLst/>
            <a:cxnLst/>
            <a:rect l="l" t="t" r="r" b="b"/>
            <a:pathLst>
              <a:path w="5687695" h="894714">
                <a:moveTo>
                  <a:pt x="5687567" y="894587"/>
                </a:moveTo>
                <a:lnTo>
                  <a:pt x="447293" y="894587"/>
                </a:lnTo>
                <a:lnTo>
                  <a:pt x="0" y="447293"/>
                </a:lnTo>
                <a:lnTo>
                  <a:pt x="447293" y="0"/>
                </a:lnTo>
                <a:lnTo>
                  <a:pt x="5687567" y="0"/>
                </a:lnTo>
                <a:lnTo>
                  <a:pt x="5687567" y="894587"/>
                </a:lnTo>
                <a:close/>
              </a:path>
            </a:pathLst>
          </a:custGeom>
          <a:ln w="198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475993" y="3818382"/>
            <a:ext cx="893444" cy="894715"/>
          </a:xfrm>
          <a:custGeom>
            <a:avLst/>
            <a:gdLst/>
            <a:ahLst/>
            <a:cxnLst/>
            <a:rect l="l" t="t" r="r" b="b"/>
            <a:pathLst>
              <a:path w="893444" h="894714">
                <a:moveTo>
                  <a:pt x="446531" y="0"/>
                </a:moveTo>
                <a:lnTo>
                  <a:pt x="374096" y="5854"/>
                </a:lnTo>
                <a:lnTo>
                  <a:pt x="305383" y="22804"/>
                </a:lnTo>
                <a:lnTo>
                  <a:pt x="241313" y="49928"/>
                </a:lnTo>
                <a:lnTo>
                  <a:pt x="182805" y="86305"/>
                </a:lnTo>
                <a:lnTo>
                  <a:pt x="130776" y="131014"/>
                </a:lnTo>
                <a:lnTo>
                  <a:pt x="86147" y="183134"/>
                </a:lnTo>
                <a:lnTo>
                  <a:pt x="49836" y="241743"/>
                </a:lnTo>
                <a:lnTo>
                  <a:pt x="22762" y="305920"/>
                </a:lnTo>
                <a:lnTo>
                  <a:pt x="5843" y="374744"/>
                </a:lnTo>
                <a:lnTo>
                  <a:pt x="0" y="447293"/>
                </a:lnTo>
                <a:lnTo>
                  <a:pt x="1480" y="483977"/>
                </a:lnTo>
                <a:lnTo>
                  <a:pt x="12975" y="554779"/>
                </a:lnTo>
                <a:lnTo>
                  <a:pt x="35087" y="621394"/>
                </a:lnTo>
                <a:lnTo>
                  <a:pt x="66894" y="682902"/>
                </a:lnTo>
                <a:lnTo>
                  <a:pt x="107479" y="738382"/>
                </a:lnTo>
                <a:lnTo>
                  <a:pt x="155923" y="786911"/>
                </a:lnTo>
                <a:lnTo>
                  <a:pt x="211306" y="827569"/>
                </a:lnTo>
                <a:lnTo>
                  <a:pt x="272710" y="859435"/>
                </a:lnTo>
                <a:lnTo>
                  <a:pt x="339216" y="881587"/>
                </a:lnTo>
                <a:lnTo>
                  <a:pt x="409906" y="893105"/>
                </a:lnTo>
                <a:lnTo>
                  <a:pt x="446531" y="894587"/>
                </a:lnTo>
                <a:lnTo>
                  <a:pt x="483157" y="893105"/>
                </a:lnTo>
                <a:lnTo>
                  <a:pt x="553847" y="881587"/>
                </a:lnTo>
                <a:lnTo>
                  <a:pt x="620353" y="859435"/>
                </a:lnTo>
                <a:lnTo>
                  <a:pt x="681757" y="827569"/>
                </a:lnTo>
                <a:lnTo>
                  <a:pt x="737140" y="786911"/>
                </a:lnTo>
                <a:lnTo>
                  <a:pt x="785584" y="738382"/>
                </a:lnTo>
                <a:lnTo>
                  <a:pt x="826169" y="682902"/>
                </a:lnTo>
                <a:lnTo>
                  <a:pt x="857976" y="621394"/>
                </a:lnTo>
                <a:lnTo>
                  <a:pt x="880088" y="554779"/>
                </a:lnTo>
                <a:lnTo>
                  <a:pt x="891583" y="483977"/>
                </a:lnTo>
                <a:lnTo>
                  <a:pt x="893063" y="447293"/>
                </a:lnTo>
                <a:lnTo>
                  <a:pt x="891583" y="410610"/>
                </a:lnTo>
                <a:lnTo>
                  <a:pt x="880088" y="339808"/>
                </a:lnTo>
                <a:lnTo>
                  <a:pt x="857976" y="273193"/>
                </a:lnTo>
                <a:lnTo>
                  <a:pt x="826169" y="211685"/>
                </a:lnTo>
                <a:lnTo>
                  <a:pt x="785584" y="156205"/>
                </a:lnTo>
                <a:lnTo>
                  <a:pt x="737140" y="107676"/>
                </a:lnTo>
                <a:lnTo>
                  <a:pt x="681757" y="67018"/>
                </a:lnTo>
                <a:lnTo>
                  <a:pt x="620353" y="35152"/>
                </a:lnTo>
                <a:lnTo>
                  <a:pt x="553847" y="13000"/>
                </a:lnTo>
                <a:lnTo>
                  <a:pt x="483157" y="1482"/>
                </a:lnTo>
                <a:lnTo>
                  <a:pt x="446531" y="0"/>
                </a:lnTo>
                <a:close/>
              </a:path>
            </a:pathLst>
          </a:custGeom>
          <a:solidFill>
            <a:srgbClr val="D1E3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475993" y="3818382"/>
            <a:ext cx="893444" cy="894715"/>
          </a:xfrm>
          <a:custGeom>
            <a:avLst/>
            <a:gdLst/>
            <a:ahLst/>
            <a:cxnLst/>
            <a:rect l="l" t="t" r="r" b="b"/>
            <a:pathLst>
              <a:path w="893444" h="894714">
                <a:moveTo>
                  <a:pt x="0" y="447293"/>
                </a:moveTo>
                <a:lnTo>
                  <a:pt x="5843" y="374744"/>
                </a:lnTo>
                <a:lnTo>
                  <a:pt x="22762" y="305920"/>
                </a:lnTo>
                <a:lnTo>
                  <a:pt x="49836" y="241743"/>
                </a:lnTo>
                <a:lnTo>
                  <a:pt x="86147" y="183134"/>
                </a:lnTo>
                <a:lnTo>
                  <a:pt x="130776" y="131014"/>
                </a:lnTo>
                <a:lnTo>
                  <a:pt x="182805" y="86305"/>
                </a:lnTo>
                <a:lnTo>
                  <a:pt x="241313" y="49928"/>
                </a:lnTo>
                <a:lnTo>
                  <a:pt x="305383" y="22804"/>
                </a:lnTo>
                <a:lnTo>
                  <a:pt x="374096" y="5854"/>
                </a:lnTo>
                <a:lnTo>
                  <a:pt x="446531" y="0"/>
                </a:lnTo>
                <a:lnTo>
                  <a:pt x="483157" y="1482"/>
                </a:lnTo>
                <a:lnTo>
                  <a:pt x="553847" y="13000"/>
                </a:lnTo>
                <a:lnTo>
                  <a:pt x="620353" y="35152"/>
                </a:lnTo>
                <a:lnTo>
                  <a:pt x="681757" y="67018"/>
                </a:lnTo>
                <a:lnTo>
                  <a:pt x="737140" y="107676"/>
                </a:lnTo>
                <a:lnTo>
                  <a:pt x="785584" y="156205"/>
                </a:lnTo>
                <a:lnTo>
                  <a:pt x="826169" y="211685"/>
                </a:lnTo>
                <a:lnTo>
                  <a:pt x="857976" y="273193"/>
                </a:lnTo>
                <a:lnTo>
                  <a:pt x="880088" y="339808"/>
                </a:lnTo>
                <a:lnTo>
                  <a:pt x="891583" y="410610"/>
                </a:lnTo>
                <a:lnTo>
                  <a:pt x="893063" y="447293"/>
                </a:lnTo>
                <a:lnTo>
                  <a:pt x="891583" y="483977"/>
                </a:lnTo>
                <a:lnTo>
                  <a:pt x="880088" y="554779"/>
                </a:lnTo>
                <a:lnTo>
                  <a:pt x="857976" y="621394"/>
                </a:lnTo>
                <a:lnTo>
                  <a:pt x="826169" y="682902"/>
                </a:lnTo>
                <a:lnTo>
                  <a:pt x="785584" y="738382"/>
                </a:lnTo>
                <a:lnTo>
                  <a:pt x="737140" y="786911"/>
                </a:lnTo>
                <a:lnTo>
                  <a:pt x="681757" y="827569"/>
                </a:lnTo>
                <a:lnTo>
                  <a:pt x="620353" y="859435"/>
                </a:lnTo>
                <a:lnTo>
                  <a:pt x="553847" y="881587"/>
                </a:lnTo>
                <a:lnTo>
                  <a:pt x="483157" y="893105"/>
                </a:lnTo>
                <a:lnTo>
                  <a:pt x="446531" y="894587"/>
                </a:lnTo>
                <a:lnTo>
                  <a:pt x="409906" y="893105"/>
                </a:lnTo>
                <a:lnTo>
                  <a:pt x="339216" y="881587"/>
                </a:lnTo>
                <a:lnTo>
                  <a:pt x="272710" y="859435"/>
                </a:lnTo>
                <a:lnTo>
                  <a:pt x="211306" y="827569"/>
                </a:lnTo>
                <a:lnTo>
                  <a:pt x="155923" y="786911"/>
                </a:lnTo>
                <a:lnTo>
                  <a:pt x="107479" y="738382"/>
                </a:lnTo>
                <a:lnTo>
                  <a:pt x="66894" y="682902"/>
                </a:lnTo>
                <a:lnTo>
                  <a:pt x="35087" y="621394"/>
                </a:lnTo>
                <a:lnTo>
                  <a:pt x="12975" y="554779"/>
                </a:lnTo>
                <a:lnTo>
                  <a:pt x="1480" y="483977"/>
                </a:lnTo>
                <a:lnTo>
                  <a:pt x="0" y="447293"/>
                </a:lnTo>
                <a:close/>
              </a:path>
            </a:pathLst>
          </a:custGeom>
          <a:ln w="198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922525" y="4979670"/>
            <a:ext cx="5687695" cy="893444"/>
          </a:xfrm>
          <a:custGeom>
            <a:avLst/>
            <a:gdLst/>
            <a:ahLst/>
            <a:cxnLst/>
            <a:rect l="l" t="t" r="r" b="b"/>
            <a:pathLst>
              <a:path w="5687695" h="893445">
                <a:moveTo>
                  <a:pt x="5687567" y="0"/>
                </a:moveTo>
                <a:lnTo>
                  <a:pt x="446531" y="0"/>
                </a:lnTo>
                <a:lnTo>
                  <a:pt x="0" y="446531"/>
                </a:lnTo>
                <a:lnTo>
                  <a:pt x="446531" y="893063"/>
                </a:lnTo>
                <a:lnTo>
                  <a:pt x="5687567" y="893063"/>
                </a:lnTo>
                <a:lnTo>
                  <a:pt x="5687567" y="0"/>
                </a:lnTo>
                <a:close/>
              </a:path>
            </a:pathLst>
          </a:custGeom>
          <a:solidFill>
            <a:srgbClr val="8FC2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922525" y="4979670"/>
            <a:ext cx="5687695" cy="893444"/>
          </a:xfrm>
          <a:custGeom>
            <a:avLst/>
            <a:gdLst/>
            <a:ahLst/>
            <a:cxnLst/>
            <a:rect l="l" t="t" r="r" b="b"/>
            <a:pathLst>
              <a:path w="5687695" h="893445">
                <a:moveTo>
                  <a:pt x="5687567" y="893063"/>
                </a:moveTo>
                <a:lnTo>
                  <a:pt x="446531" y="893063"/>
                </a:lnTo>
                <a:lnTo>
                  <a:pt x="0" y="446531"/>
                </a:lnTo>
                <a:lnTo>
                  <a:pt x="446531" y="0"/>
                </a:lnTo>
                <a:lnTo>
                  <a:pt x="5687567" y="0"/>
                </a:lnTo>
                <a:lnTo>
                  <a:pt x="5687567" y="893063"/>
                </a:lnTo>
                <a:close/>
              </a:path>
            </a:pathLst>
          </a:custGeom>
          <a:ln w="198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2530604" y="3911755"/>
            <a:ext cx="4904740" cy="18637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ts val="2720"/>
              </a:lnSpc>
            </a:pPr>
            <a:r>
              <a:rPr sz="2600" spc="-5" dirty="0">
                <a:solidFill>
                  <a:srgbClr val="FFFFFF"/>
                </a:solidFill>
                <a:latin typeface="Trebuchet MS"/>
                <a:cs typeface="Trebuchet MS"/>
              </a:rPr>
              <a:t>Dev</a:t>
            </a:r>
            <a:r>
              <a:rPr sz="2600" spc="-15" dirty="0">
                <a:solidFill>
                  <a:srgbClr val="FFFFFF"/>
                </a:solidFill>
                <a:latin typeface="Trebuchet MS"/>
                <a:cs typeface="Trebuchet MS"/>
              </a:rPr>
              <a:t>e</a:t>
            </a:r>
            <a:r>
              <a:rPr sz="2600" dirty="0">
                <a:solidFill>
                  <a:srgbClr val="FFFFFF"/>
                </a:solidFill>
                <a:latin typeface="Trebuchet MS"/>
                <a:cs typeface="Trebuchet MS"/>
              </a:rPr>
              <a:t>lopm</a:t>
            </a:r>
            <a:r>
              <a:rPr sz="2600" spc="-15" dirty="0">
                <a:solidFill>
                  <a:srgbClr val="FFFFFF"/>
                </a:solidFill>
                <a:latin typeface="Trebuchet MS"/>
                <a:cs typeface="Trebuchet MS"/>
              </a:rPr>
              <a:t>e</a:t>
            </a:r>
            <a:r>
              <a:rPr sz="2600" spc="-5" dirty="0">
                <a:solidFill>
                  <a:srgbClr val="FFFFFF"/>
                </a:solidFill>
                <a:latin typeface="Trebuchet MS"/>
                <a:cs typeface="Trebuchet MS"/>
              </a:rPr>
              <a:t>n</a:t>
            </a:r>
            <a:r>
              <a:rPr sz="2600" dirty="0">
                <a:solidFill>
                  <a:srgbClr val="FFFFFF"/>
                </a:solidFill>
                <a:latin typeface="Trebuchet MS"/>
                <a:cs typeface="Trebuchet MS"/>
              </a:rPr>
              <a:t>t</a:t>
            </a:r>
            <a:r>
              <a:rPr sz="2600" spc="1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rebuchet MS"/>
                <a:cs typeface="Trebuchet MS"/>
              </a:rPr>
              <a:t>of</a:t>
            </a:r>
            <a:r>
              <a:rPr sz="2600" spc="1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Trebuchet MS"/>
                <a:cs typeface="Trebuchet MS"/>
              </a:rPr>
              <a:t>I</a:t>
            </a:r>
            <a:r>
              <a:rPr sz="2600" dirty="0">
                <a:solidFill>
                  <a:srgbClr val="FFFFFF"/>
                </a:solidFill>
                <a:latin typeface="Trebuchet MS"/>
                <a:cs typeface="Trebuchet MS"/>
              </a:rPr>
              <a:t>T</a:t>
            </a:r>
            <a:r>
              <a:rPr sz="2600" spc="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Trebuchet MS"/>
                <a:cs typeface="Trebuchet MS"/>
              </a:rPr>
              <a:t>Infrastruct</a:t>
            </a:r>
            <a:r>
              <a:rPr sz="2600" dirty="0">
                <a:solidFill>
                  <a:srgbClr val="FFFFFF"/>
                </a:solidFill>
                <a:latin typeface="Trebuchet MS"/>
                <a:cs typeface="Trebuchet MS"/>
              </a:rPr>
              <a:t>ure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rebuchet MS"/>
                <a:cs typeface="Trebuchet MS"/>
              </a:rPr>
              <a:t>St</a:t>
            </a:r>
            <a:r>
              <a:rPr sz="2600" spc="-10" dirty="0">
                <a:solidFill>
                  <a:srgbClr val="FFFFFF"/>
                </a:solidFill>
                <a:latin typeface="Trebuchet MS"/>
                <a:cs typeface="Trebuchet MS"/>
              </a:rPr>
              <a:t>r</a:t>
            </a:r>
            <a:r>
              <a:rPr sz="2600" spc="-5" dirty="0">
                <a:solidFill>
                  <a:srgbClr val="FFFFFF"/>
                </a:solidFill>
                <a:latin typeface="Trebuchet MS"/>
                <a:cs typeface="Trebuchet MS"/>
              </a:rPr>
              <a:t>ateg</a:t>
            </a:r>
            <a:r>
              <a:rPr sz="2600" dirty="0">
                <a:solidFill>
                  <a:srgbClr val="FFFFFF"/>
                </a:solidFill>
                <a:latin typeface="Trebuchet MS"/>
                <a:cs typeface="Trebuchet MS"/>
              </a:rPr>
              <a:t>y</a:t>
            </a:r>
            <a:r>
              <a:rPr sz="2600" spc="1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rebuchet MS"/>
                <a:cs typeface="Trebuchet MS"/>
              </a:rPr>
              <a:t>f</a:t>
            </a:r>
            <a:r>
              <a:rPr sz="2600" spc="-15" dirty="0">
                <a:solidFill>
                  <a:srgbClr val="FFFFFF"/>
                </a:solidFill>
                <a:latin typeface="Trebuchet MS"/>
                <a:cs typeface="Trebuchet MS"/>
              </a:rPr>
              <a:t>o</a:t>
            </a:r>
            <a:r>
              <a:rPr sz="2600" dirty="0">
                <a:solidFill>
                  <a:srgbClr val="FFFFFF"/>
                </a:solidFill>
                <a:latin typeface="Trebuchet MS"/>
                <a:cs typeface="Trebuchet MS"/>
              </a:rPr>
              <a:t>r</a:t>
            </a:r>
            <a:r>
              <a:rPr sz="2600" spc="1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Trebuchet MS"/>
                <a:cs typeface="Trebuchet MS"/>
              </a:rPr>
              <a:t>C</a:t>
            </a:r>
            <a:r>
              <a:rPr sz="2600" spc="5" dirty="0">
                <a:solidFill>
                  <a:srgbClr val="FFFFFF"/>
                </a:solidFill>
                <a:latin typeface="Trebuchet MS"/>
                <a:cs typeface="Trebuchet MS"/>
              </a:rPr>
              <a:t>u</a:t>
            </a:r>
            <a:r>
              <a:rPr sz="2600" dirty="0">
                <a:solidFill>
                  <a:srgbClr val="FFFFFF"/>
                </a:solidFill>
                <a:latin typeface="Trebuchet MS"/>
                <a:cs typeface="Trebuchet MS"/>
              </a:rPr>
              <a:t>stom</a:t>
            </a:r>
            <a:r>
              <a:rPr sz="2600" spc="-15" dirty="0">
                <a:solidFill>
                  <a:srgbClr val="FFFFFF"/>
                </a:solidFill>
                <a:latin typeface="Trebuchet MS"/>
                <a:cs typeface="Trebuchet MS"/>
              </a:rPr>
              <a:t>e</a:t>
            </a:r>
            <a:r>
              <a:rPr sz="2600" dirty="0">
                <a:solidFill>
                  <a:srgbClr val="FFFFFF"/>
                </a:solidFill>
                <a:latin typeface="Trebuchet MS"/>
                <a:cs typeface="Trebuchet MS"/>
              </a:rPr>
              <a:t>r</a:t>
            </a:r>
            <a:endParaRPr sz="26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6"/>
              </a:spcBef>
            </a:pPr>
            <a:endParaRPr sz="2800">
              <a:latin typeface="Times New Roman"/>
              <a:cs typeface="Times New Roman"/>
            </a:endParaRPr>
          </a:p>
          <a:p>
            <a:pPr marL="635" algn="ctr">
              <a:lnSpc>
                <a:spcPts val="2920"/>
              </a:lnSpc>
            </a:pPr>
            <a:r>
              <a:rPr sz="2600" spc="-114" dirty="0">
                <a:solidFill>
                  <a:srgbClr val="FFFFFF"/>
                </a:solidFill>
                <a:latin typeface="Trebuchet MS"/>
                <a:cs typeface="Trebuchet MS"/>
              </a:rPr>
              <a:t>R</a:t>
            </a:r>
            <a:r>
              <a:rPr sz="2600" spc="-5" dirty="0">
                <a:solidFill>
                  <a:srgbClr val="FFFFFF"/>
                </a:solidFill>
                <a:latin typeface="Trebuchet MS"/>
                <a:cs typeface="Trebuchet MS"/>
              </a:rPr>
              <a:t>e</a:t>
            </a:r>
            <a:r>
              <a:rPr sz="2600" spc="-10" dirty="0">
                <a:solidFill>
                  <a:srgbClr val="FFFFFF"/>
                </a:solidFill>
                <a:latin typeface="Trebuchet MS"/>
                <a:cs typeface="Trebuchet MS"/>
              </a:rPr>
              <a:t>c</a:t>
            </a:r>
            <a:r>
              <a:rPr sz="2600" dirty="0">
                <a:solidFill>
                  <a:srgbClr val="FFFFFF"/>
                </a:solidFill>
                <a:latin typeface="Trebuchet MS"/>
                <a:cs typeface="Trebuchet MS"/>
              </a:rPr>
              <a:t>om</a:t>
            </a:r>
            <a:r>
              <a:rPr sz="2600" spc="-10" dirty="0">
                <a:solidFill>
                  <a:srgbClr val="FFFFFF"/>
                </a:solidFill>
                <a:latin typeface="Trebuchet MS"/>
                <a:cs typeface="Trebuchet MS"/>
              </a:rPr>
              <a:t>m</a:t>
            </a:r>
            <a:r>
              <a:rPr sz="2600" spc="-5" dirty="0">
                <a:solidFill>
                  <a:srgbClr val="FFFFFF"/>
                </a:solidFill>
                <a:latin typeface="Trebuchet MS"/>
                <a:cs typeface="Trebuchet MS"/>
              </a:rPr>
              <a:t>endat</a:t>
            </a:r>
            <a:r>
              <a:rPr sz="2600" spc="5" dirty="0">
                <a:solidFill>
                  <a:srgbClr val="FFFFFF"/>
                </a:solidFill>
                <a:latin typeface="Trebuchet MS"/>
                <a:cs typeface="Trebuchet MS"/>
              </a:rPr>
              <a:t>i</a:t>
            </a:r>
            <a:r>
              <a:rPr sz="2600" dirty="0">
                <a:solidFill>
                  <a:srgbClr val="FFFFFF"/>
                </a:solidFill>
                <a:latin typeface="Trebuchet MS"/>
                <a:cs typeface="Trebuchet MS"/>
              </a:rPr>
              <a:t>ons</a:t>
            </a:r>
            <a:r>
              <a:rPr sz="2600" spc="1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Trebuchet MS"/>
                <a:cs typeface="Trebuchet MS"/>
              </a:rPr>
              <a:t>t</a:t>
            </a:r>
            <a:r>
              <a:rPr sz="2600" dirty="0">
                <a:solidFill>
                  <a:srgbClr val="FFFFFF"/>
                </a:solidFill>
                <a:latin typeface="Trebuchet MS"/>
                <a:cs typeface="Trebuchet MS"/>
              </a:rPr>
              <a:t>o</a:t>
            </a:r>
            <a:r>
              <a:rPr sz="2600" spc="1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Trebuchet MS"/>
                <a:cs typeface="Trebuchet MS"/>
              </a:rPr>
              <a:t>impro</a:t>
            </a:r>
            <a:r>
              <a:rPr sz="2600" spc="-10" dirty="0">
                <a:solidFill>
                  <a:srgbClr val="FFFFFF"/>
                </a:solidFill>
                <a:latin typeface="Trebuchet MS"/>
                <a:cs typeface="Trebuchet MS"/>
              </a:rPr>
              <a:t>v</a:t>
            </a:r>
            <a:r>
              <a:rPr sz="2600" dirty="0">
                <a:solidFill>
                  <a:srgbClr val="FFFFFF"/>
                </a:solidFill>
                <a:latin typeface="Trebuchet MS"/>
                <a:cs typeface="Trebuchet MS"/>
              </a:rPr>
              <a:t>e</a:t>
            </a:r>
            <a:endParaRPr sz="2600">
              <a:latin typeface="Trebuchet MS"/>
              <a:cs typeface="Trebuchet MS"/>
            </a:endParaRPr>
          </a:p>
          <a:p>
            <a:pPr algn="ctr">
              <a:lnSpc>
                <a:spcPts val="2920"/>
              </a:lnSpc>
            </a:pPr>
            <a:r>
              <a:rPr sz="2600" dirty="0">
                <a:solidFill>
                  <a:srgbClr val="FFFFFF"/>
                </a:solidFill>
                <a:latin typeface="Trebuchet MS"/>
                <a:cs typeface="Trebuchet MS"/>
              </a:rPr>
              <a:t>the custome</a:t>
            </a:r>
            <a:r>
              <a:rPr sz="2600" spc="-50" dirty="0">
                <a:solidFill>
                  <a:srgbClr val="FFFFFF"/>
                </a:solidFill>
                <a:latin typeface="Trebuchet MS"/>
                <a:cs typeface="Trebuchet MS"/>
              </a:rPr>
              <a:t>r</a:t>
            </a:r>
            <a:r>
              <a:rPr sz="2600" spc="-175" dirty="0">
                <a:solidFill>
                  <a:srgbClr val="FFFFFF"/>
                </a:solidFill>
                <a:latin typeface="Trebuchet MS"/>
                <a:cs typeface="Trebuchet MS"/>
              </a:rPr>
              <a:t>’</a:t>
            </a:r>
            <a:r>
              <a:rPr sz="2600" dirty="0">
                <a:solidFill>
                  <a:srgbClr val="FFFFFF"/>
                </a:solidFill>
                <a:latin typeface="Trebuchet MS"/>
                <a:cs typeface="Trebuchet MS"/>
              </a:rPr>
              <a:t>s</a:t>
            </a:r>
            <a:r>
              <a:rPr sz="2600" spc="-1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600" dirty="0">
                <a:solidFill>
                  <a:srgbClr val="FFFFFF"/>
                </a:solidFill>
                <a:latin typeface="Trebuchet MS"/>
                <a:cs typeface="Trebuchet MS"/>
              </a:rPr>
              <a:t>IT</a:t>
            </a:r>
            <a:r>
              <a:rPr sz="2600" spc="-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600" dirty="0">
                <a:solidFill>
                  <a:srgbClr val="FFFFFF"/>
                </a:solidFill>
                <a:latin typeface="Trebuchet MS"/>
                <a:cs typeface="Trebuchet MS"/>
              </a:rPr>
              <a:t>Departm</a:t>
            </a:r>
            <a:r>
              <a:rPr sz="2600" spc="-15" dirty="0">
                <a:solidFill>
                  <a:srgbClr val="FFFFFF"/>
                </a:solidFill>
                <a:latin typeface="Trebuchet MS"/>
                <a:cs typeface="Trebuchet MS"/>
              </a:rPr>
              <a:t>e</a:t>
            </a:r>
            <a:r>
              <a:rPr sz="2600" dirty="0">
                <a:solidFill>
                  <a:srgbClr val="FFFFFF"/>
                </a:solidFill>
                <a:latin typeface="Trebuchet MS"/>
                <a:cs typeface="Trebuchet MS"/>
              </a:rPr>
              <a:t>nt</a:t>
            </a:r>
            <a:endParaRPr sz="2600">
              <a:latin typeface="Trebuchet MS"/>
              <a:cs typeface="Trebuchet MS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1475993" y="4979670"/>
            <a:ext cx="893444" cy="893444"/>
          </a:xfrm>
          <a:custGeom>
            <a:avLst/>
            <a:gdLst/>
            <a:ahLst/>
            <a:cxnLst/>
            <a:rect l="l" t="t" r="r" b="b"/>
            <a:pathLst>
              <a:path w="893444" h="893445">
                <a:moveTo>
                  <a:pt x="446531" y="0"/>
                </a:moveTo>
                <a:lnTo>
                  <a:pt x="374096" y="5843"/>
                </a:lnTo>
                <a:lnTo>
                  <a:pt x="305383" y="22762"/>
                </a:lnTo>
                <a:lnTo>
                  <a:pt x="241313" y="49836"/>
                </a:lnTo>
                <a:lnTo>
                  <a:pt x="182805" y="86147"/>
                </a:lnTo>
                <a:lnTo>
                  <a:pt x="130776" y="130776"/>
                </a:lnTo>
                <a:lnTo>
                  <a:pt x="86147" y="182805"/>
                </a:lnTo>
                <a:lnTo>
                  <a:pt x="49836" y="241313"/>
                </a:lnTo>
                <a:lnTo>
                  <a:pt x="22762" y="305383"/>
                </a:lnTo>
                <a:lnTo>
                  <a:pt x="5843" y="374096"/>
                </a:lnTo>
                <a:lnTo>
                  <a:pt x="0" y="446531"/>
                </a:lnTo>
                <a:lnTo>
                  <a:pt x="1480" y="483154"/>
                </a:lnTo>
                <a:lnTo>
                  <a:pt x="12975" y="553839"/>
                </a:lnTo>
                <a:lnTo>
                  <a:pt x="35087" y="620342"/>
                </a:lnTo>
                <a:lnTo>
                  <a:pt x="66894" y="681746"/>
                </a:lnTo>
                <a:lnTo>
                  <a:pt x="107479" y="737130"/>
                </a:lnTo>
                <a:lnTo>
                  <a:pt x="155923" y="785576"/>
                </a:lnTo>
                <a:lnTo>
                  <a:pt x="211306" y="826163"/>
                </a:lnTo>
                <a:lnTo>
                  <a:pt x="272710" y="857973"/>
                </a:lnTo>
                <a:lnTo>
                  <a:pt x="339216" y="880086"/>
                </a:lnTo>
                <a:lnTo>
                  <a:pt x="409906" y="891583"/>
                </a:lnTo>
                <a:lnTo>
                  <a:pt x="446531" y="893063"/>
                </a:lnTo>
                <a:lnTo>
                  <a:pt x="483157" y="891583"/>
                </a:lnTo>
                <a:lnTo>
                  <a:pt x="553847" y="880086"/>
                </a:lnTo>
                <a:lnTo>
                  <a:pt x="620353" y="857973"/>
                </a:lnTo>
                <a:lnTo>
                  <a:pt x="681757" y="826163"/>
                </a:lnTo>
                <a:lnTo>
                  <a:pt x="737140" y="785576"/>
                </a:lnTo>
                <a:lnTo>
                  <a:pt x="785584" y="737130"/>
                </a:lnTo>
                <a:lnTo>
                  <a:pt x="826169" y="681746"/>
                </a:lnTo>
                <a:lnTo>
                  <a:pt x="857976" y="620342"/>
                </a:lnTo>
                <a:lnTo>
                  <a:pt x="880088" y="553839"/>
                </a:lnTo>
                <a:lnTo>
                  <a:pt x="891583" y="483154"/>
                </a:lnTo>
                <a:lnTo>
                  <a:pt x="893063" y="446531"/>
                </a:lnTo>
                <a:lnTo>
                  <a:pt x="891583" y="409906"/>
                </a:lnTo>
                <a:lnTo>
                  <a:pt x="880088" y="339216"/>
                </a:lnTo>
                <a:lnTo>
                  <a:pt x="857976" y="272710"/>
                </a:lnTo>
                <a:lnTo>
                  <a:pt x="826169" y="211306"/>
                </a:lnTo>
                <a:lnTo>
                  <a:pt x="785584" y="155923"/>
                </a:lnTo>
                <a:lnTo>
                  <a:pt x="737140" y="107479"/>
                </a:lnTo>
                <a:lnTo>
                  <a:pt x="681757" y="66894"/>
                </a:lnTo>
                <a:lnTo>
                  <a:pt x="620353" y="35087"/>
                </a:lnTo>
                <a:lnTo>
                  <a:pt x="553847" y="12975"/>
                </a:lnTo>
                <a:lnTo>
                  <a:pt x="483157" y="1480"/>
                </a:lnTo>
                <a:lnTo>
                  <a:pt x="446531" y="0"/>
                </a:lnTo>
                <a:close/>
              </a:path>
            </a:pathLst>
          </a:custGeom>
          <a:solidFill>
            <a:srgbClr val="D1E3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475993" y="4979670"/>
            <a:ext cx="893444" cy="893444"/>
          </a:xfrm>
          <a:custGeom>
            <a:avLst/>
            <a:gdLst/>
            <a:ahLst/>
            <a:cxnLst/>
            <a:rect l="l" t="t" r="r" b="b"/>
            <a:pathLst>
              <a:path w="893444" h="893445">
                <a:moveTo>
                  <a:pt x="0" y="446531"/>
                </a:moveTo>
                <a:lnTo>
                  <a:pt x="5843" y="374096"/>
                </a:lnTo>
                <a:lnTo>
                  <a:pt x="22762" y="305383"/>
                </a:lnTo>
                <a:lnTo>
                  <a:pt x="49836" y="241313"/>
                </a:lnTo>
                <a:lnTo>
                  <a:pt x="86147" y="182805"/>
                </a:lnTo>
                <a:lnTo>
                  <a:pt x="130776" y="130776"/>
                </a:lnTo>
                <a:lnTo>
                  <a:pt x="182805" y="86147"/>
                </a:lnTo>
                <a:lnTo>
                  <a:pt x="241313" y="49836"/>
                </a:lnTo>
                <a:lnTo>
                  <a:pt x="305383" y="22762"/>
                </a:lnTo>
                <a:lnTo>
                  <a:pt x="374096" y="5843"/>
                </a:lnTo>
                <a:lnTo>
                  <a:pt x="446531" y="0"/>
                </a:lnTo>
                <a:lnTo>
                  <a:pt x="483157" y="1480"/>
                </a:lnTo>
                <a:lnTo>
                  <a:pt x="553847" y="12975"/>
                </a:lnTo>
                <a:lnTo>
                  <a:pt x="620353" y="35087"/>
                </a:lnTo>
                <a:lnTo>
                  <a:pt x="681757" y="66894"/>
                </a:lnTo>
                <a:lnTo>
                  <a:pt x="737140" y="107479"/>
                </a:lnTo>
                <a:lnTo>
                  <a:pt x="785584" y="155923"/>
                </a:lnTo>
                <a:lnTo>
                  <a:pt x="826169" y="211306"/>
                </a:lnTo>
                <a:lnTo>
                  <a:pt x="857976" y="272710"/>
                </a:lnTo>
                <a:lnTo>
                  <a:pt x="880088" y="339216"/>
                </a:lnTo>
                <a:lnTo>
                  <a:pt x="891583" y="409906"/>
                </a:lnTo>
                <a:lnTo>
                  <a:pt x="893063" y="446531"/>
                </a:lnTo>
                <a:lnTo>
                  <a:pt x="891583" y="483154"/>
                </a:lnTo>
                <a:lnTo>
                  <a:pt x="880088" y="553839"/>
                </a:lnTo>
                <a:lnTo>
                  <a:pt x="857976" y="620342"/>
                </a:lnTo>
                <a:lnTo>
                  <a:pt x="826169" y="681746"/>
                </a:lnTo>
                <a:lnTo>
                  <a:pt x="785584" y="737130"/>
                </a:lnTo>
                <a:lnTo>
                  <a:pt x="737140" y="785576"/>
                </a:lnTo>
                <a:lnTo>
                  <a:pt x="681757" y="826163"/>
                </a:lnTo>
                <a:lnTo>
                  <a:pt x="620353" y="857973"/>
                </a:lnTo>
                <a:lnTo>
                  <a:pt x="553847" y="880086"/>
                </a:lnTo>
                <a:lnTo>
                  <a:pt x="483157" y="891583"/>
                </a:lnTo>
                <a:lnTo>
                  <a:pt x="446531" y="893063"/>
                </a:lnTo>
                <a:lnTo>
                  <a:pt x="409906" y="891583"/>
                </a:lnTo>
                <a:lnTo>
                  <a:pt x="339216" y="880086"/>
                </a:lnTo>
                <a:lnTo>
                  <a:pt x="272710" y="857973"/>
                </a:lnTo>
                <a:lnTo>
                  <a:pt x="211306" y="826163"/>
                </a:lnTo>
                <a:lnTo>
                  <a:pt x="155923" y="785576"/>
                </a:lnTo>
                <a:lnTo>
                  <a:pt x="107479" y="737130"/>
                </a:lnTo>
                <a:lnTo>
                  <a:pt x="66894" y="681746"/>
                </a:lnTo>
                <a:lnTo>
                  <a:pt x="35087" y="620342"/>
                </a:lnTo>
                <a:lnTo>
                  <a:pt x="12975" y="553839"/>
                </a:lnTo>
                <a:lnTo>
                  <a:pt x="1480" y="483154"/>
                </a:lnTo>
                <a:lnTo>
                  <a:pt x="0" y="446531"/>
                </a:lnTo>
                <a:close/>
              </a:path>
            </a:pathLst>
          </a:custGeom>
          <a:ln w="198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437747" y="734568"/>
            <a:ext cx="3461644" cy="352501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217407" y="954908"/>
            <a:ext cx="881268" cy="330467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217407" y="734568"/>
            <a:ext cx="3682365" cy="3525520"/>
          </a:xfrm>
          <a:custGeom>
            <a:avLst/>
            <a:gdLst/>
            <a:ahLst/>
            <a:cxnLst/>
            <a:rect l="l" t="t" r="r" b="b"/>
            <a:pathLst>
              <a:path w="3682365" h="3525520">
                <a:moveTo>
                  <a:pt x="440557" y="3084325"/>
                </a:moveTo>
                <a:lnTo>
                  <a:pt x="440557" y="220339"/>
                </a:lnTo>
                <a:lnTo>
                  <a:pt x="441288" y="202270"/>
                </a:lnTo>
                <a:lnTo>
                  <a:pt x="451795" y="150700"/>
                </a:lnTo>
                <a:lnTo>
                  <a:pt x="473580" y="104280"/>
                </a:lnTo>
                <a:lnTo>
                  <a:pt x="505110" y="64541"/>
                </a:lnTo>
                <a:lnTo>
                  <a:pt x="544851" y="33015"/>
                </a:lnTo>
                <a:lnTo>
                  <a:pt x="591270" y="11234"/>
                </a:lnTo>
                <a:lnTo>
                  <a:pt x="642832" y="730"/>
                </a:lnTo>
                <a:lnTo>
                  <a:pt x="660897" y="0"/>
                </a:lnTo>
                <a:lnTo>
                  <a:pt x="3461644" y="0"/>
                </a:lnTo>
                <a:lnTo>
                  <a:pt x="3514589" y="6404"/>
                </a:lnTo>
                <a:lnTo>
                  <a:pt x="3562896" y="24596"/>
                </a:lnTo>
                <a:lnTo>
                  <a:pt x="3605033" y="53044"/>
                </a:lnTo>
                <a:lnTo>
                  <a:pt x="3639467" y="90216"/>
                </a:lnTo>
                <a:lnTo>
                  <a:pt x="3664666" y="134579"/>
                </a:lnTo>
                <a:lnTo>
                  <a:pt x="3679099" y="184603"/>
                </a:lnTo>
                <a:lnTo>
                  <a:pt x="3681983" y="220339"/>
                </a:lnTo>
                <a:lnTo>
                  <a:pt x="3681253" y="238409"/>
                </a:lnTo>
                <a:lnTo>
                  <a:pt x="3670749" y="289978"/>
                </a:lnTo>
                <a:lnTo>
                  <a:pt x="3648968" y="336399"/>
                </a:lnTo>
                <a:lnTo>
                  <a:pt x="3617442" y="376138"/>
                </a:lnTo>
                <a:lnTo>
                  <a:pt x="3577703" y="407664"/>
                </a:lnTo>
                <a:lnTo>
                  <a:pt x="3531282" y="429445"/>
                </a:lnTo>
                <a:lnTo>
                  <a:pt x="3479713" y="439949"/>
                </a:lnTo>
                <a:lnTo>
                  <a:pt x="3241426" y="440557"/>
                </a:lnTo>
                <a:lnTo>
                  <a:pt x="3241426" y="3304662"/>
                </a:lnTo>
                <a:lnTo>
                  <a:pt x="3235019" y="3357607"/>
                </a:lnTo>
                <a:lnTo>
                  <a:pt x="3216823" y="3405914"/>
                </a:lnTo>
                <a:lnTo>
                  <a:pt x="3188371" y="3448053"/>
                </a:lnTo>
                <a:lnTo>
                  <a:pt x="3151196" y="3482490"/>
                </a:lnTo>
                <a:lnTo>
                  <a:pt x="3106833" y="3507692"/>
                </a:lnTo>
                <a:lnTo>
                  <a:pt x="3056815" y="3522127"/>
                </a:lnTo>
                <a:lnTo>
                  <a:pt x="3021086" y="3525011"/>
                </a:lnTo>
                <a:lnTo>
                  <a:pt x="220339" y="3525011"/>
                </a:lnTo>
                <a:lnTo>
                  <a:pt x="167404" y="3518606"/>
                </a:lnTo>
                <a:lnTo>
                  <a:pt x="119100" y="3500412"/>
                </a:lnTo>
                <a:lnTo>
                  <a:pt x="76963" y="3471961"/>
                </a:lnTo>
                <a:lnTo>
                  <a:pt x="42525" y="3434787"/>
                </a:lnTo>
                <a:lnTo>
                  <a:pt x="17321" y="3390421"/>
                </a:lnTo>
                <a:lnTo>
                  <a:pt x="2885" y="3340398"/>
                </a:lnTo>
                <a:lnTo>
                  <a:pt x="0" y="3304662"/>
                </a:lnTo>
                <a:lnTo>
                  <a:pt x="730" y="3286595"/>
                </a:lnTo>
                <a:lnTo>
                  <a:pt x="11237" y="3235031"/>
                </a:lnTo>
                <a:lnTo>
                  <a:pt x="33022" y="3188612"/>
                </a:lnTo>
                <a:lnTo>
                  <a:pt x="64552" y="3148872"/>
                </a:lnTo>
                <a:lnTo>
                  <a:pt x="104294" y="3117344"/>
                </a:lnTo>
                <a:lnTo>
                  <a:pt x="150712" y="3095561"/>
                </a:lnTo>
                <a:lnTo>
                  <a:pt x="202274" y="3085056"/>
                </a:lnTo>
                <a:lnTo>
                  <a:pt x="220339" y="3084325"/>
                </a:lnTo>
                <a:lnTo>
                  <a:pt x="440557" y="3084325"/>
                </a:lnTo>
                <a:close/>
              </a:path>
            </a:pathLst>
          </a:custGeom>
          <a:ln w="12191">
            <a:solidFill>
              <a:srgbClr val="E6B81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8768281" y="734568"/>
            <a:ext cx="330835" cy="440690"/>
          </a:xfrm>
          <a:custGeom>
            <a:avLst/>
            <a:gdLst/>
            <a:ahLst/>
            <a:cxnLst/>
            <a:rect l="l" t="t" r="r" b="b"/>
            <a:pathLst>
              <a:path w="330834" h="440690">
                <a:moveTo>
                  <a:pt x="110024" y="0"/>
                </a:moveTo>
                <a:lnTo>
                  <a:pt x="162971" y="6404"/>
                </a:lnTo>
                <a:lnTo>
                  <a:pt x="211283" y="24596"/>
                </a:lnTo>
                <a:lnTo>
                  <a:pt x="253426" y="53044"/>
                </a:lnTo>
                <a:lnTo>
                  <a:pt x="287867" y="90216"/>
                </a:lnTo>
                <a:lnTo>
                  <a:pt x="313072" y="134579"/>
                </a:lnTo>
                <a:lnTo>
                  <a:pt x="327509" y="184603"/>
                </a:lnTo>
                <a:lnTo>
                  <a:pt x="330394" y="220339"/>
                </a:lnTo>
                <a:lnTo>
                  <a:pt x="329664" y="238409"/>
                </a:lnTo>
                <a:lnTo>
                  <a:pt x="319157" y="289978"/>
                </a:lnTo>
                <a:lnTo>
                  <a:pt x="297370" y="336399"/>
                </a:lnTo>
                <a:lnTo>
                  <a:pt x="265838" y="376138"/>
                </a:lnTo>
                <a:lnTo>
                  <a:pt x="226092" y="407664"/>
                </a:lnTo>
                <a:lnTo>
                  <a:pt x="179666" y="429445"/>
                </a:lnTo>
                <a:lnTo>
                  <a:pt x="128094" y="439949"/>
                </a:lnTo>
                <a:lnTo>
                  <a:pt x="110024" y="440679"/>
                </a:lnTo>
                <a:lnTo>
                  <a:pt x="95402" y="439715"/>
                </a:lnTo>
                <a:lnTo>
                  <a:pt x="55522" y="426235"/>
                </a:lnTo>
                <a:lnTo>
                  <a:pt x="24196" y="399472"/>
                </a:lnTo>
                <a:lnTo>
                  <a:pt x="4739" y="362761"/>
                </a:lnTo>
                <a:lnTo>
                  <a:pt x="0" y="334408"/>
                </a:lnTo>
                <a:lnTo>
                  <a:pt x="913" y="319159"/>
                </a:lnTo>
                <a:lnTo>
                  <a:pt x="13884" y="278032"/>
                </a:lnTo>
                <a:lnTo>
                  <a:pt x="39751" y="246020"/>
                </a:lnTo>
                <a:lnTo>
                  <a:pt x="75366" y="225936"/>
                </a:lnTo>
                <a:lnTo>
                  <a:pt x="330394" y="220339"/>
                </a:lnTo>
              </a:path>
            </a:pathLst>
          </a:custGeom>
          <a:ln w="12191">
            <a:solidFill>
              <a:srgbClr val="E6B81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8878305" y="1175126"/>
            <a:ext cx="2580640" cy="0"/>
          </a:xfrm>
          <a:custGeom>
            <a:avLst/>
            <a:gdLst/>
            <a:ahLst/>
            <a:cxnLst/>
            <a:rect l="l" t="t" r="r" b="b"/>
            <a:pathLst>
              <a:path w="2580640">
                <a:moveTo>
                  <a:pt x="2580528" y="0"/>
                </a:moveTo>
                <a:lnTo>
                  <a:pt x="0" y="0"/>
                </a:lnTo>
              </a:path>
            </a:pathLst>
          </a:custGeom>
          <a:ln w="12191">
            <a:solidFill>
              <a:srgbClr val="E6B81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437747" y="3818894"/>
            <a:ext cx="220345" cy="220345"/>
          </a:xfrm>
          <a:custGeom>
            <a:avLst/>
            <a:gdLst/>
            <a:ahLst/>
            <a:cxnLst/>
            <a:rect l="l" t="t" r="r" b="b"/>
            <a:pathLst>
              <a:path w="220345" h="220345">
                <a:moveTo>
                  <a:pt x="0" y="0"/>
                </a:moveTo>
                <a:lnTo>
                  <a:pt x="42005" y="8305"/>
                </a:lnTo>
                <a:lnTo>
                  <a:pt x="76556" y="31003"/>
                </a:lnTo>
                <a:lnTo>
                  <a:pt x="100342" y="64760"/>
                </a:lnTo>
                <a:lnTo>
                  <a:pt x="110053" y="106248"/>
                </a:lnTo>
                <a:lnTo>
                  <a:pt x="109140" y="121501"/>
                </a:lnTo>
                <a:lnTo>
                  <a:pt x="96175" y="162635"/>
                </a:lnTo>
                <a:lnTo>
                  <a:pt x="70315" y="194646"/>
                </a:lnTo>
                <a:lnTo>
                  <a:pt x="34703" y="214731"/>
                </a:lnTo>
                <a:lnTo>
                  <a:pt x="7097" y="220111"/>
                </a:lnTo>
                <a:lnTo>
                  <a:pt x="220217" y="220336"/>
                </a:lnTo>
              </a:path>
            </a:pathLst>
          </a:custGeom>
          <a:ln w="12191">
            <a:solidFill>
              <a:srgbClr val="E6B81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8437747" y="3818894"/>
            <a:ext cx="220345" cy="440690"/>
          </a:xfrm>
          <a:custGeom>
            <a:avLst/>
            <a:gdLst/>
            <a:ahLst/>
            <a:cxnLst/>
            <a:rect l="l" t="t" r="r" b="b"/>
            <a:pathLst>
              <a:path w="220345" h="440689">
                <a:moveTo>
                  <a:pt x="0" y="440685"/>
                </a:moveTo>
                <a:lnTo>
                  <a:pt x="52945" y="434280"/>
                </a:lnTo>
                <a:lnTo>
                  <a:pt x="101252" y="416086"/>
                </a:lnTo>
                <a:lnTo>
                  <a:pt x="143389" y="387635"/>
                </a:lnTo>
                <a:lnTo>
                  <a:pt x="177822" y="350461"/>
                </a:lnTo>
                <a:lnTo>
                  <a:pt x="203022" y="306095"/>
                </a:lnTo>
                <a:lnTo>
                  <a:pt x="217455" y="256072"/>
                </a:lnTo>
                <a:lnTo>
                  <a:pt x="220339" y="220336"/>
                </a:lnTo>
                <a:lnTo>
                  <a:pt x="220217" y="0"/>
                </a:lnTo>
              </a:path>
            </a:pathLst>
          </a:custGeom>
          <a:ln w="12191">
            <a:solidFill>
              <a:srgbClr val="E6B81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8738114" y="1671836"/>
            <a:ext cx="2598420" cy="19005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9085" marR="280035" indent="-286385">
              <a:lnSpc>
                <a:spcPct val="100000"/>
              </a:lnSpc>
              <a:buFont typeface="Wingdings"/>
              <a:buChar char=""/>
              <a:tabLst>
                <a:tab pos="299720" algn="l"/>
              </a:tabLst>
            </a:pPr>
            <a:r>
              <a:rPr sz="1800" spc="-5" dirty="0">
                <a:latin typeface="Trebuchet MS"/>
                <a:cs typeface="Trebuchet MS"/>
              </a:rPr>
              <a:t>Maxi</a:t>
            </a:r>
            <a:r>
              <a:rPr sz="1800" spc="10" dirty="0">
                <a:latin typeface="Trebuchet MS"/>
                <a:cs typeface="Trebuchet MS"/>
              </a:rPr>
              <a:t>m</a:t>
            </a:r>
            <a:r>
              <a:rPr sz="1800" spc="-5" dirty="0">
                <a:latin typeface="Trebuchet MS"/>
                <a:cs typeface="Trebuchet MS"/>
              </a:rPr>
              <a:t>iz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rebuchet MS"/>
                <a:cs typeface="Trebuchet MS"/>
              </a:rPr>
              <a:t>re</a:t>
            </a:r>
            <a:r>
              <a:rPr sz="1800" spc="-10" dirty="0">
                <a:latin typeface="Trebuchet MS"/>
                <a:cs typeface="Trebuchet MS"/>
              </a:rPr>
              <a:t>t</a:t>
            </a:r>
            <a:r>
              <a:rPr sz="1800" spc="-5" dirty="0">
                <a:latin typeface="Trebuchet MS"/>
                <a:cs typeface="Trebuchet MS"/>
              </a:rPr>
              <a:t>ur</a:t>
            </a:r>
            <a:r>
              <a:rPr sz="1800" dirty="0">
                <a:latin typeface="Trebuchet MS"/>
                <a:cs typeface="Trebuchet MS"/>
              </a:rPr>
              <a:t>n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rebuchet MS"/>
                <a:cs typeface="Trebuchet MS"/>
              </a:rPr>
              <a:t>o</a:t>
            </a:r>
            <a:r>
              <a:rPr sz="1800" dirty="0">
                <a:latin typeface="Trebuchet MS"/>
                <a:cs typeface="Trebuchet MS"/>
              </a:rPr>
              <a:t>n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rebuchet MS"/>
                <a:cs typeface="Trebuchet MS"/>
              </a:rPr>
              <a:t>yo</a:t>
            </a:r>
            <a:r>
              <a:rPr sz="1800" spc="-5" dirty="0">
                <a:latin typeface="Trebuchet MS"/>
                <a:cs typeface="Trebuchet MS"/>
              </a:rPr>
              <a:t>u</a:t>
            </a:r>
            <a:r>
              <a:rPr sz="1800" dirty="0">
                <a:latin typeface="Trebuchet MS"/>
                <a:cs typeface="Trebuchet MS"/>
              </a:rPr>
              <a:t>r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rebuchet MS"/>
                <a:cs typeface="Trebuchet MS"/>
              </a:rPr>
              <a:t>I</a:t>
            </a:r>
            <a:r>
              <a:rPr sz="1800" spc="-15" dirty="0">
                <a:latin typeface="Trebuchet MS"/>
                <a:cs typeface="Trebuchet MS"/>
              </a:rPr>
              <a:t>T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invest</a:t>
            </a:r>
            <a:r>
              <a:rPr sz="1800" dirty="0">
                <a:latin typeface="Trebuchet MS"/>
                <a:cs typeface="Trebuchet MS"/>
              </a:rPr>
              <a:t>m</a:t>
            </a:r>
            <a:r>
              <a:rPr sz="1800" spc="-5" dirty="0">
                <a:latin typeface="Trebuchet MS"/>
                <a:cs typeface="Trebuchet MS"/>
              </a:rPr>
              <a:t>ents</a:t>
            </a:r>
            <a:endParaRPr sz="1800">
              <a:latin typeface="Trebuchet MS"/>
              <a:cs typeface="Trebuchet MS"/>
            </a:endParaRPr>
          </a:p>
          <a:p>
            <a:pPr marL="299085" marR="5080" indent="-286385">
              <a:lnSpc>
                <a:spcPct val="100000"/>
              </a:lnSpc>
              <a:buFont typeface="Wingdings"/>
              <a:buChar char=""/>
              <a:tabLst>
                <a:tab pos="299720" algn="l"/>
              </a:tabLst>
            </a:pPr>
            <a:r>
              <a:rPr sz="1800" dirty="0">
                <a:latin typeface="Trebuchet MS"/>
                <a:cs typeface="Trebuchet MS"/>
              </a:rPr>
              <a:t>I</a:t>
            </a:r>
            <a:r>
              <a:rPr sz="1800" spc="-5" dirty="0">
                <a:latin typeface="Trebuchet MS"/>
                <a:cs typeface="Trebuchet MS"/>
              </a:rPr>
              <a:t>ncre</a:t>
            </a:r>
            <a:r>
              <a:rPr sz="1800" dirty="0">
                <a:latin typeface="Trebuchet MS"/>
                <a:cs typeface="Trebuchet MS"/>
              </a:rPr>
              <a:t>ase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rebuchet MS"/>
                <a:cs typeface="Trebuchet MS"/>
              </a:rPr>
              <a:t>yo</a:t>
            </a:r>
            <a:r>
              <a:rPr sz="1800" spc="-5" dirty="0">
                <a:latin typeface="Trebuchet MS"/>
                <a:cs typeface="Trebuchet MS"/>
              </a:rPr>
              <a:t>u</a:t>
            </a:r>
            <a:r>
              <a:rPr sz="1800" dirty="0">
                <a:latin typeface="Trebuchet MS"/>
                <a:cs typeface="Trebuchet MS"/>
              </a:rPr>
              <a:t>r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rebuchet MS"/>
                <a:cs typeface="Trebuchet MS"/>
              </a:rPr>
              <a:t>b</a:t>
            </a:r>
            <a:r>
              <a:rPr sz="1800" spc="-5" dirty="0">
                <a:latin typeface="Trebuchet MS"/>
                <a:cs typeface="Trebuchet MS"/>
              </a:rPr>
              <a:t>us</a:t>
            </a:r>
            <a:r>
              <a:rPr sz="1800" spc="5" dirty="0">
                <a:latin typeface="Trebuchet MS"/>
                <a:cs typeface="Trebuchet MS"/>
              </a:rPr>
              <a:t>i</a:t>
            </a:r>
            <a:r>
              <a:rPr sz="1800" spc="-5" dirty="0">
                <a:latin typeface="Trebuchet MS"/>
                <a:cs typeface="Trebuchet MS"/>
              </a:rPr>
              <a:t>ne</a:t>
            </a:r>
            <a:r>
              <a:rPr sz="1800" spc="5" dirty="0">
                <a:latin typeface="Trebuchet MS"/>
                <a:cs typeface="Trebuchet MS"/>
              </a:rPr>
              <a:t>s</a:t>
            </a:r>
            <a:r>
              <a:rPr sz="1800" spc="-10" dirty="0">
                <a:latin typeface="Trebuchet MS"/>
                <a:cs typeface="Trebuchet MS"/>
              </a:rPr>
              <a:t>s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rebuchet MS"/>
                <a:cs typeface="Trebuchet MS"/>
              </a:rPr>
              <a:t>g</a:t>
            </a:r>
            <a:r>
              <a:rPr sz="1800" spc="-20" dirty="0">
                <a:latin typeface="Trebuchet MS"/>
                <a:cs typeface="Trebuchet MS"/>
              </a:rPr>
              <a:t>ro</a:t>
            </a:r>
            <a:r>
              <a:rPr sz="1800" spc="-5" dirty="0">
                <a:latin typeface="Trebuchet MS"/>
                <a:cs typeface="Trebuchet MS"/>
              </a:rPr>
              <a:t>wth</a:t>
            </a:r>
            <a:endParaRPr sz="1800">
              <a:latin typeface="Trebuchet MS"/>
              <a:cs typeface="Trebuchet MS"/>
            </a:endParaRPr>
          </a:p>
          <a:p>
            <a:pPr marL="299085" indent="-286385">
              <a:lnSpc>
                <a:spcPct val="100000"/>
              </a:lnSpc>
              <a:buFont typeface="Wingdings"/>
              <a:buChar char=""/>
              <a:tabLst>
                <a:tab pos="299720" algn="l"/>
              </a:tabLst>
            </a:pPr>
            <a:r>
              <a:rPr sz="1800" spc="-5" dirty="0">
                <a:latin typeface="Trebuchet MS"/>
                <a:cs typeface="Trebuchet MS"/>
              </a:rPr>
              <a:t>Optim</a:t>
            </a:r>
            <a:r>
              <a:rPr sz="1800" dirty="0">
                <a:latin typeface="Trebuchet MS"/>
                <a:cs typeface="Trebuchet MS"/>
              </a:rPr>
              <a:t>ize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rebuchet MS"/>
                <a:cs typeface="Trebuchet MS"/>
              </a:rPr>
              <a:t>system</a:t>
            </a:r>
            <a:endParaRPr sz="1800">
              <a:latin typeface="Trebuchet MS"/>
              <a:cs typeface="Trebuchet MS"/>
            </a:endParaRPr>
          </a:p>
          <a:p>
            <a:pPr marR="683260" algn="ctr">
              <a:lnSpc>
                <a:spcPct val="100000"/>
              </a:lnSpc>
            </a:pPr>
            <a:r>
              <a:rPr sz="1800" dirty="0">
                <a:latin typeface="Trebuchet MS"/>
                <a:cs typeface="Trebuchet MS"/>
              </a:rPr>
              <a:t>p</a:t>
            </a:r>
            <a:r>
              <a:rPr sz="1800" spc="-15" dirty="0">
                <a:latin typeface="Trebuchet MS"/>
                <a:cs typeface="Trebuchet MS"/>
              </a:rPr>
              <a:t>er</a:t>
            </a:r>
            <a:r>
              <a:rPr sz="1800" spc="-20" dirty="0">
                <a:latin typeface="Trebuchet MS"/>
                <a:cs typeface="Trebuchet MS"/>
              </a:rPr>
              <a:t>fo</a:t>
            </a:r>
            <a:r>
              <a:rPr sz="1800" dirty="0">
                <a:latin typeface="Trebuchet MS"/>
                <a:cs typeface="Trebuchet MS"/>
              </a:rPr>
              <a:t>rman</a:t>
            </a:r>
            <a:r>
              <a:rPr sz="1800" spc="-5" dirty="0">
                <a:latin typeface="Trebuchet MS"/>
                <a:cs typeface="Trebuchet MS"/>
              </a:rPr>
              <a:t>ce</a:t>
            </a:r>
            <a:endParaRPr sz="1800">
              <a:latin typeface="Trebuchet MS"/>
              <a:cs typeface="Trebuchet MS"/>
            </a:endParaRPr>
          </a:p>
          <a:p>
            <a:pPr marL="299085" indent="-286385">
              <a:lnSpc>
                <a:spcPct val="100000"/>
              </a:lnSpc>
              <a:buFont typeface="Wingdings"/>
              <a:buChar char=""/>
              <a:tabLst>
                <a:tab pos="299720" algn="l"/>
              </a:tabLst>
            </a:pPr>
            <a:r>
              <a:rPr sz="1800" spc="-80" dirty="0">
                <a:latin typeface="Trebuchet MS"/>
                <a:cs typeface="Trebuchet MS"/>
              </a:rPr>
              <a:t>R</a:t>
            </a:r>
            <a:r>
              <a:rPr sz="1800" spc="-5" dirty="0">
                <a:latin typeface="Trebuchet MS"/>
                <a:cs typeface="Trebuchet MS"/>
              </a:rPr>
              <a:t>e</a:t>
            </a:r>
            <a:r>
              <a:rPr sz="1800" spc="5" dirty="0">
                <a:latin typeface="Trebuchet MS"/>
                <a:cs typeface="Trebuchet MS"/>
              </a:rPr>
              <a:t>d</a:t>
            </a:r>
            <a:r>
              <a:rPr sz="1800" spc="-5" dirty="0">
                <a:latin typeface="Trebuchet MS"/>
                <a:cs typeface="Trebuchet MS"/>
              </a:rPr>
              <a:t>uc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rebuchet MS"/>
                <a:cs typeface="Trebuchet MS"/>
              </a:rPr>
              <a:t>c</a:t>
            </a:r>
            <a:r>
              <a:rPr sz="1800" spc="-20" dirty="0">
                <a:latin typeface="Trebuchet MS"/>
                <a:cs typeface="Trebuchet MS"/>
              </a:rPr>
              <a:t>o</a:t>
            </a:r>
            <a:r>
              <a:rPr sz="1800" dirty="0">
                <a:latin typeface="Trebuchet MS"/>
                <a:cs typeface="Trebuchet MS"/>
              </a:rPr>
              <a:t>sts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0" y="0"/>
            <a:ext cx="1325880" cy="134569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Copyri</a:t>
            </a:r>
            <a:r>
              <a:rPr spc="-5" dirty="0"/>
              <a:t>gh</a:t>
            </a:r>
            <a:r>
              <a:rPr dirty="0"/>
              <a:t>t</a:t>
            </a:r>
            <a:r>
              <a:rPr spc="65" dirty="0">
                <a:latin typeface="Times New Roman"/>
                <a:cs typeface="Times New Roman"/>
              </a:rPr>
              <a:t> </a:t>
            </a:r>
            <a:r>
              <a:rPr dirty="0"/>
              <a:t>S</a:t>
            </a:r>
            <a:r>
              <a:rPr spc="-10" dirty="0"/>
              <a:t>i</a:t>
            </a:r>
            <a:r>
              <a:rPr spc="-5" dirty="0"/>
              <a:t>gu</a:t>
            </a:r>
            <a:r>
              <a:rPr dirty="0"/>
              <a:t>r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spc="-5" dirty="0"/>
              <a:t>E</a:t>
            </a:r>
            <a:r>
              <a:rPr spc="-10" dirty="0"/>
              <a:t>co</a:t>
            </a:r>
            <a:r>
              <a:rPr spc="-5" dirty="0"/>
              <a:t>mmerce</a:t>
            </a:r>
            <a:r>
              <a:rPr dirty="0"/>
              <a:t>.</a:t>
            </a:r>
            <a:r>
              <a:rPr spc="75" dirty="0">
                <a:latin typeface="Times New Roman"/>
                <a:cs typeface="Times New Roman"/>
              </a:rPr>
              <a:t> </a:t>
            </a:r>
            <a:r>
              <a:rPr spc="-15" dirty="0"/>
              <a:t>A</a:t>
            </a:r>
            <a:r>
              <a:rPr spc="-5" dirty="0"/>
              <a:t>ll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dirty="0"/>
              <a:t>R</a:t>
            </a:r>
            <a:r>
              <a:rPr spc="-5" dirty="0"/>
              <a:t>igh</a:t>
            </a:r>
            <a:r>
              <a:rPr dirty="0"/>
              <a:t>t</a:t>
            </a:r>
            <a:r>
              <a:rPr spc="-5" dirty="0"/>
              <a:t>s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dirty="0"/>
              <a:t>R</a:t>
            </a:r>
            <a:r>
              <a:rPr spc="-5" dirty="0"/>
              <a:t>eserv</a:t>
            </a:r>
            <a:r>
              <a:rPr dirty="0"/>
              <a:t>ed</a:t>
            </a:r>
          </a:p>
        </p:txBody>
      </p:sp>
      <p:sp>
        <p:nvSpPr>
          <p:cNvPr id="31" name="object 3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8</a:t>
            </a:fld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012691"/>
            <a:ext cx="448309" cy="2845435"/>
          </a:xfrm>
          <a:custGeom>
            <a:avLst/>
            <a:gdLst/>
            <a:ahLst/>
            <a:cxnLst/>
            <a:rect l="l" t="t" r="r" b="b"/>
            <a:pathLst>
              <a:path w="448309" h="2845434">
                <a:moveTo>
                  <a:pt x="0" y="0"/>
                </a:moveTo>
                <a:lnTo>
                  <a:pt x="0" y="2845307"/>
                </a:lnTo>
                <a:lnTo>
                  <a:pt x="448055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8FC2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30835">
              <a:lnSpc>
                <a:spcPct val="100000"/>
              </a:lnSpc>
            </a:pPr>
            <a:r>
              <a:rPr spc="-15" dirty="0"/>
              <a:t>I</a:t>
            </a:r>
            <a:r>
              <a:rPr spc="-25" dirty="0"/>
              <a:t>T</a:t>
            </a:r>
            <a:r>
              <a:rPr spc="114" dirty="0">
                <a:latin typeface="Times New Roman"/>
                <a:cs typeface="Times New Roman"/>
              </a:rPr>
              <a:t> </a:t>
            </a:r>
            <a:r>
              <a:rPr dirty="0"/>
              <a:t>&amp;</a:t>
            </a:r>
            <a:r>
              <a:rPr spc="180" dirty="0">
                <a:latin typeface="Times New Roman"/>
                <a:cs typeface="Times New Roman"/>
              </a:rPr>
              <a:t> </a:t>
            </a:r>
            <a:r>
              <a:rPr spc="-185" dirty="0"/>
              <a:t>P</a:t>
            </a:r>
            <a:r>
              <a:rPr spc="-20" dirty="0"/>
              <a:t>roje</a:t>
            </a:r>
            <a:r>
              <a:rPr spc="-15" dirty="0"/>
              <a:t>c</a:t>
            </a:r>
            <a:r>
              <a:rPr dirty="0"/>
              <a:t>t</a:t>
            </a:r>
            <a:r>
              <a:rPr spc="185" dirty="0">
                <a:latin typeface="Times New Roman"/>
                <a:cs typeface="Times New Roman"/>
              </a:rPr>
              <a:t> </a:t>
            </a:r>
            <a:r>
              <a:rPr spc="-5" dirty="0"/>
              <a:t>Consu</a:t>
            </a:r>
            <a:r>
              <a:rPr spc="-15" dirty="0"/>
              <a:t>l</a:t>
            </a:r>
            <a:r>
              <a:rPr spc="-5" dirty="0"/>
              <a:t>ti</a:t>
            </a:r>
            <a:r>
              <a:rPr spc="5" dirty="0"/>
              <a:t>n</a:t>
            </a:r>
            <a:r>
              <a:rPr spc="-20" dirty="0"/>
              <a:t>g</a:t>
            </a:r>
            <a:r>
              <a:rPr spc="-10" dirty="0">
                <a:latin typeface="Times New Roman"/>
                <a:cs typeface="Times New Roman"/>
              </a:rPr>
              <a:t> </a:t>
            </a:r>
            <a:r>
              <a:rPr spc="-20" dirty="0"/>
              <a:t>Al</a:t>
            </a:r>
            <a:r>
              <a:rPr spc="-30" dirty="0"/>
              <a:t>l</a:t>
            </a:r>
            <a:r>
              <a:rPr spc="-25" dirty="0"/>
              <a:t>ows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56311" y="1766846"/>
            <a:ext cx="8346440" cy="40036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166370" indent="-342900">
              <a:lnSpc>
                <a:spcPct val="100000"/>
              </a:lnSpc>
              <a:tabLst>
                <a:tab pos="354965" algn="l"/>
              </a:tabLst>
            </a:pPr>
            <a:r>
              <a:rPr sz="1900" spc="15" dirty="0">
                <a:solidFill>
                  <a:srgbClr val="8FC225"/>
                </a:solidFill>
                <a:latin typeface="Wingdings 3"/>
                <a:cs typeface="Wingdings 3"/>
              </a:rPr>
              <a:t></a:t>
            </a:r>
            <a:r>
              <a:rPr sz="1900" spc="15" dirty="0">
                <a:solidFill>
                  <a:srgbClr val="8FC225"/>
                </a:solidFill>
                <a:latin typeface="Times New Roman"/>
                <a:cs typeface="Times New Roman"/>
              </a:rPr>
              <a:t>	</a:t>
            </a:r>
            <a:r>
              <a:rPr sz="2400" spc="-320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2400" spc="-15" dirty="0">
                <a:solidFill>
                  <a:srgbClr val="3F3F3F"/>
                </a:solidFill>
                <a:latin typeface="Trebuchet MS"/>
                <a:cs typeface="Trebuchet MS"/>
              </a:rPr>
              <a:t>o</a:t>
            </a:r>
            <a:r>
              <a:rPr sz="2400" spc="114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Develo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p</a:t>
            </a:r>
            <a:r>
              <a:rPr sz="2400" spc="15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a</a:t>
            </a:r>
            <a:r>
              <a:rPr sz="2400" spc="12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20" dirty="0">
                <a:solidFill>
                  <a:srgbClr val="3F3F3F"/>
                </a:solidFill>
                <a:latin typeface="Trebuchet MS"/>
                <a:cs typeface="Trebuchet MS"/>
              </a:rPr>
              <a:t>c</a:t>
            </a:r>
            <a:r>
              <a:rPr sz="2400" spc="-25" dirty="0">
                <a:solidFill>
                  <a:srgbClr val="3F3F3F"/>
                </a:solidFill>
                <a:latin typeface="Trebuchet MS"/>
                <a:cs typeface="Trebuchet MS"/>
              </a:rPr>
              <a:t>o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mmo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n</a:t>
            </a:r>
            <a:r>
              <a:rPr sz="2400" spc="12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strate</a:t>
            </a:r>
            <a:r>
              <a:rPr sz="2400" spc="-15" dirty="0">
                <a:solidFill>
                  <a:srgbClr val="3F3F3F"/>
                </a:solidFill>
                <a:latin typeface="Trebuchet MS"/>
                <a:cs typeface="Trebuchet MS"/>
              </a:rPr>
              <a:t>g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y</a:t>
            </a:r>
            <a:r>
              <a:rPr sz="2400" spc="13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15" dirty="0">
                <a:solidFill>
                  <a:srgbClr val="3F3F3F"/>
                </a:solidFill>
                <a:latin typeface="Trebuchet MS"/>
                <a:cs typeface="Trebuchet MS"/>
              </a:rPr>
              <a:t>for</a:t>
            </a:r>
            <a:r>
              <a:rPr sz="2400" spc="12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develo</a:t>
            </a:r>
            <a:r>
              <a:rPr sz="2400" spc="-10" dirty="0">
                <a:solidFill>
                  <a:srgbClr val="3F3F3F"/>
                </a:solidFill>
                <a:latin typeface="Trebuchet MS"/>
                <a:cs typeface="Trebuchet MS"/>
              </a:rPr>
              <a:t>p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men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2400" spc="14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15" dirty="0">
                <a:solidFill>
                  <a:srgbClr val="3F3F3F"/>
                </a:solidFill>
                <a:latin typeface="Trebuchet MS"/>
                <a:cs typeface="Trebuchet MS"/>
              </a:rPr>
              <a:t>of</a:t>
            </a:r>
            <a:r>
              <a:rPr sz="2400" spc="12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th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2400" spc="13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20" dirty="0">
                <a:solidFill>
                  <a:srgbClr val="3F3F3F"/>
                </a:solidFill>
                <a:latin typeface="Trebuchet MS"/>
                <a:cs typeface="Trebuchet MS"/>
              </a:rPr>
              <a:t>IT</a:t>
            </a:r>
            <a:r>
              <a:rPr sz="2400" spc="-1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Departmen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2400" spc="14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i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n</a:t>
            </a:r>
            <a:r>
              <a:rPr sz="2400" spc="12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th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2400" spc="14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Cust</a:t>
            </a:r>
            <a:r>
              <a:rPr sz="2400" spc="-10" dirty="0">
                <a:solidFill>
                  <a:srgbClr val="3F3F3F"/>
                </a:solidFill>
                <a:latin typeface="Trebuchet MS"/>
                <a:cs typeface="Trebuchet MS"/>
              </a:rPr>
              <a:t>o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me</a:t>
            </a:r>
            <a:r>
              <a:rPr sz="2400" spc="-35" dirty="0">
                <a:solidFill>
                  <a:srgbClr val="3F3F3F"/>
                </a:solidFill>
                <a:latin typeface="Trebuchet MS"/>
                <a:cs typeface="Trebuchet MS"/>
              </a:rPr>
              <a:t>r</a:t>
            </a:r>
            <a:r>
              <a:rPr sz="2400" spc="-175" dirty="0">
                <a:solidFill>
                  <a:srgbClr val="3F3F3F"/>
                </a:solidFill>
                <a:latin typeface="Trebuchet MS"/>
                <a:cs typeface="Trebuchet MS"/>
              </a:rPr>
              <a:t>’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s</a:t>
            </a:r>
            <a:r>
              <a:rPr sz="2400" spc="3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com</a:t>
            </a:r>
            <a:r>
              <a:rPr sz="2400" spc="-10" dirty="0">
                <a:solidFill>
                  <a:srgbClr val="3F3F3F"/>
                </a:solidFill>
                <a:latin typeface="Trebuchet MS"/>
                <a:cs typeface="Trebuchet MS"/>
              </a:rPr>
              <a:t>p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an</a:t>
            </a:r>
            <a:r>
              <a:rPr sz="2400" spc="-290" dirty="0">
                <a:solidFill>
                  <a:srgbClr val="3F3F3F"/>
                </a:solidFill>
                <a:latin typeface="Trebuchet MS"/>
                <a:cs typeface="Trebuchet MS"/>
              </a:rPr>
              <a:t>y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.</a:t>
            </a:r>
            <a:endParaRPr sz="24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900" spc="15" dirty="0">
                <a:solidFill>
                  <a:srgbClr val="8FC225"/>
                </a:solidFill>
                <a:latin typeface="Wingdings 3"/>
                <a:cs typeface="Wingdings 3"/>
              </a:rPr>
              <a:t></a:t>
            </a:r>
            <a:r>
              <a:rPr sz="1900" spc="15" dirty="0">
                <a:solidFill>
                  <a:srgbClr val="8FC225"/>
                </a:solidFill>
                <a:latin typeface="Times New Roman"/>
                <a:cs typeface="Times New Roman"/>
              </a:rPr>
              <a:t>	</a:t>
            </a:r>
            <a:r>
              <a:rPr sz="2400" spc="15" dirty="0">
                <a:solidFill>
                  <a:srgbClr val="3F3F3F"/>
                </a:solidFill>
                <a:latin typeface="Trebuchet MS"/>
                <a:cs typeface="Trebuchet MS"/>
              </a:rPr>
              <a:t>Op</a:t>
            </a:r>
            <a:r>
              <a:rPr sz="2400" spc="-15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imiz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2400" spc="12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th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2400" spc="12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cos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2400" spc="12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of</a:t>
            </a:r>
            <a:r>
              <a:rPr sz="2400" spc="12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su</a:t>
            </a:r>
            <a:r>
              <a:rPr sz="2400" spc="-15" dirty="0">
                <a:solidFill>
                  <a:srgbClr val="3F3F3F"/>
                </a:solidFill>
                <a:latin typeface="Trebuchet MS"/>
                <a:cs typeface="Trebuchet MS"/>
              </a:rPr>
              <a:t>p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p</a:t>
            </a:r>
            <a:r>
              <a:rPr sz="2400" spc="-15" dirty="0">
                <a:solidFill>
                  <a:srgbClr val="3F3F3F"/>
                </a:solidFill>
                <a:latin typeface="Trebuchet MS"/>
                <a:cs typeface="Trebuchet MS"/>
              </a:rPr>
              <a:t>o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rt</a:t>
            </a:r>
            <a:r>
              <a:rPr sz="2400" spc="13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an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d</a:t>
            </a:r>
            <a:r>
              <a:rPr sz="2400" spc="13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d</a:t>
            </a:r>
            <a:r>
              <a:rPr sz="2400" spc="-10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vel</a:t>
            </a:r>
            <a:r>
              <a:rPr sz="2400" spc="-15" dirty="0">
                <a:solidFill>
                  <a:srgbClr val="3F3F3F"/>
                </a:solidFill>
                <a:latin typeface="Trebuchet MS"/>
                <a:cs typeface="Trebuchet MS"/>
              </a:rPr>
              <a:t>o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p</a:t>
            </a:r>
            <a:r>
              <a:rPr sz="2400" spc="-10" dirty="0">
                <a:solidFill>
                  <a:srgbClr val="3F3F3F"/>
                </a:solidFill>
                <a:latin typeface="Trebuchet MS"/>
                <a:cs typeface="Trebuchet MS"/>
              </a:rPr>
              <a:t>m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en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2400" spc="14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of</a:t>
            </a:r>
            <a:r>
              <a:rPr sz="2400" spc="12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exis</a:t>
            </a:r>
            <a:r>
              <a:rPr sz="2400" spc="-10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ing</a:t>
            </a:r>
            <a:endParaRPr sz="2400">
              <a:latin typeface="Trebuchet MS"/>
              <a:cs typeface="Trebuchet MS"/>
            </a:endParaRPr>
          </a:p>
          <a:p>
            <a:pPr marL="355600">
              <a:lnSpc>
                <a:spcPct val="100000"/>
              </a:lnSpc>
            </a:pP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informati</a:t>
            </a:r>
            <a:r>
              <a:rPr sz="2400" spc="-10" dirty="0">
                <a:solidFill>
                  <a:srgbClr val="3F3F3F"/>
                </a:solidFill>
                <a:latin typeface="Trebuchet MS"/>
                <a:cs typeface="Trebuchet MS"/>
              </a:rPr>
              <a:t>o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n</a:t>
            </a:r>
            <a:r>
              <a:rPr sz="2400" spc="13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system.</a:t>
            </a:r>
            <a:endParaRPr sz="2400">
              <a:latin typeface="Trebuchet MS"/>
              <a:cs typeface="Trebuchet MS"/>
            </a:endParaRPr>
          </a:p>
          <a:p>
            <a:pPr marL="355600" marR="5080" indent="-342900">
              <a:lnSpc>
                <a:spcPct val="100000"/>
              </a:lnSpc>
              <a:spcBef>
                <a:spcPts val="1005"/>
              </a:spcBef>
              <a:tabLst>
                <a:tab pos="354965" algn="l"/>
              </a:tabLst>
            </a:pPr>
            <a:r>
              <a:rPr sz="1900" spc="15" dirty="0">
                <a:solidFill>
                  <a:srgbClr val="8FC225"/>
                </a:solidFill>
                <a:latin typeface="Wingdings 3"/>
                <a:cs typeface="Wingdings 3"/>
              </a:rPr>
              <a:t></a:t>
            </a:r>
            <a:r>
              <a:rPr sz="1900" spc="15" dirty="0">
                <a:solidFill>
                  <a:srgbClr val="8FC225"/>
                </a:solidFill>
                <a:latin typeface="Times New Roman"/>
                <a:cs typeface="Times New Roman"/>
              </a:rPr>
              <a:t>	</a:t>
            </a:r>
            <a:r>
              <a:rPr sz="2400" spc="-20" dirty="0">
                <a:solidFill>
                  <a:srgbClr val="3F3F3F"/>
                </a:solidFill>
                <a:latin typeface="Trebuchet MS"/>
                <a:cs typeface="Trebuchet MS"/>
              </a:rPr>
              <a:t>C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reat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2400" spc="12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co</a:t>
            </a:r>
            <a:r>
              <a:rPr sz="2400" spc="-10" dirty="0">
                <a:solidFill>
                  <a:srgbClr val="3F3F3F"/>
                </a:solidFill>
                <a:latin typeface="Trebuchet MS"/>
                <a:cs typeface="Trebuchet MS"/>
              </a:rPr>
              <a:t>n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di</a:t>
            </a:r>
            <a:r>
              <a:rPr sz="2400" spc="-10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io</a:t>
            </a:r>
            <a:r>
              <a:rPr sz="2400" spc="-10" dirty="0">
                <a:solidFill>
                  <a:srgbClr val="3F3F3F"/>
                </a:solidFill>
                <a:latin typeface="Trebuchet MS"/>
                <a:cs typeface="Trebuchet MS"/>
              </a:rPr>
              <a:t>ns</a:t>
            </a:r>
            <a:r>
              <a:rPr sz="2400" spc="16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15" dirty="0">
                <a:solidFill>
                  <a:srgbClr val="3F3F3F"/>
                </a:solidFill>
                <a:latin typeface="Trebuchet MS"/>
                <a:cs typeface="Trebuchet MS"/>
              </a:rPr>
              <a:t>for</a:t>
            </a:r>
            <a:r>
              <a:rPr sz="2400" spc="12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h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2400" spc="13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20" dirty="0">
                <a:solidFill>
                  <a:srgbClr val="3F3F3F"/>
                </a:solidFill>
                <a:latin typeface="Trebuchet MS"/>
                <a:cs typeface="Trebuchet MS"/>
              </a:rPr>
              <a:t>pr</a:t>
            </a:r>
            <a:r>
              <a:rPr sz="2400" spc="-25" dirty="0">
                <a:solidFill>
                  <a:srgbClr val="3F3F3F"/>
                </a:solidFill>
                <a:latin typeface="Trebuchet MS"/>
                <a:cs typeface="Trebuchet MS"/>
              </a:rPr>
              <a:t>o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pe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r</a:t>
            </a:r>
            <a:r>
              <a:rPr sz="2400" spc="13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15" dirty="0">
                <a:solidFill>
                  <a:srgbClr val="3F3F3F"/>
                </a:solidFill>
                <a:latin typeface="Trebuchet MS"/>
                <a:cs typeface="Trebuchet MS"/>
              </a:rPr>
              <a:t>resp</a:t>
            </a:r>
            <a:r>
              <a:rPr sz="2400" spc="-25" dirty="0">
                <a:solidFill>
                  <a:srgbClr val="3F3F3F"/>
                </a:solidFill>
                <a:latin typeface="Trebuchet MS"/>
                <a:cs typeface="Trebuchet MS"/>
              </a:rPr>
              <a:t>o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ns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2400" spc="15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15" dirty="0">
                <a:solidFill>
                  <a:srgbClr val="3F3F3F"/>
                </a:solidFill>
                <a:latin typeface="Trebuchet MS"/>
                <a:cs typeface="Trebuchet MS"/>
              </a:rPr>
              <a:t>of</a:t>
            </a:r>
            <a:r>
              <a:rPr sz="2400" spc="12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5" dirty="0">
                <a:solidFill>
                  <a:srgbClr val="3F3F3F"/>
                </a:solidFill>
                <a:latin typeface="Trebuchet MS"/>
                <a:cs typeface="Trebuchet MS"/>
              </a:rPr>
              <a:t>I</a:t>
            </a:r>
            <a:r>
              <a:rPr sz="2400" spc="-15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2400" spc="5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systems</a:t>
            </a:r>
            <a:r>
              <a:rPr sz="2400" spc="13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to</a:t>
            </a:r>
            <a:r>
              <a:rPr sz="2400" spc="-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busi</a:t>
            </a:r>
            <a:r>
              <a:rPr sz="2400" spc="-15" dirty="0">
                <a:solidFill>
                  <a:srgbClr val="3F3F3F"/>
                </a:solidFill>
                <a:latin typeface="Trebuchet MS"/>
                <a:cs typeface="Trebuchet MS"/>
              </a:rPr>
              <a:t>n</a:t>
            </a:r>
            <a:r>
              <a:rPr sz="2400" spc="-20" dirty="0">
                <a:solidFill>
                  <a:srgbClr val="3F3F3F"/>
                </a:solidFill>
                <a:latin typeface="Trebuchet MS"/>
                <a:cs typeface="Trebuchet MS"/>
              </a:rPr>
              <a:t>es</a:t>
            </a:r>
            <a:r>
              <a:rPr sz="2400" spc="-10" dirty="0">
                <a:solidFill>
                  <a:srgbClr val="3F3F3F"/>
                </a:solidFill>
                <a:latin typeface="Trebuchet MS"/>
                <a:cs typeface="Trebuchet MS"/>
              </a:rPr>
              <a:t>s</a:t>
            </a:r>
            <a:r>
              <a:rPr sz="2400" spc="15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nee</a:t>
            </a:r>
            <a:r>
              <a:rPr sz="2400" spc="-10" dirty="0">
                <a:solidFill>
                  <a:srgbClr val="3F3F3F"/>
                </a:solidFill>
                <a:latin typeface="Trebuchet MS"/>
                <a:cs typeface="Trebuchet MS"/>
              </a:rPr>
              <a:t>ds</a:t>
            </a:r>
            <a:r>
              <a:rPr sz="2400" spc="14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an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d</a:t>
            </a:r>
            <a:r>
              <a:rPr sz="2400" spc="13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ther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2400" spc="14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b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y</a:t>
            </a:r>
            <a:r>
              <a:rPr sz="2400" spc="12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achiev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2400" spc="14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a</a:t>
            </a:r>
            <a:r>
              <a:rPr sz="2400" spc="12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20" dirty="0">
                <a:solidFill>
                  <a:srgbClr val="3F3F3F"/>
                </a:solidFill>
                <a:latin typeface="Trebuchet MS"/>
                <a:cs typeface="Trebuchet MS"/>
              </a:rPr>
              <a:t>com</a:t>
            </a:r>
            <a:r>
              <a:rPr sz="2400" spc="-25" dirty="0">
                <a:solidFill>
                  <a:srgbClr val="3F3F3F"/>
                </a:solidFill>
                <a:latin typeface="Trebuchet MS"/>
                <a:cs typeface="Trebuchet MS"/>
              </a:rPr>
              <a:t>p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etitive</a:t>
            </a:r>
            <a:r>
              <a:rPr sz="2400" spc="-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adva</a:t>
            </a:r>
            <a:r>
              <a:rPr sz="2400" spc="-10" dirty="0">
                <a:solidFill>
                  <a:srgbClr val="3F3F3F"/>
                </a:solidFill>
                <a:latin typeface="Trebuchet MS"/>
                <a:cs typeface="Trebuchet MS"/>
              </a:rPr>
              <a:t>n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ta</a:t>
            </a:r>
            <a:r>
              <a:rPr sz="2400" spc="-10" dirty="0">
                <a:solidFill>
                  <a:srgbClr val="3F3F3F"/>
                </a:solidFill>
                <a:latin typeface="Trebuchet MS"/>
                <a:cs typeface="Trebuchet MS"/>
              </a:rPr>
              <a:t>g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2400" spc="14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15" dirty="0">
                <a:solidFill>
                  <a:srgbClr val="3F3F3F"/>
                </a:solidFill>
                <a:latin typeface="Trebuchet MS"/>
                <a:cs typeface="Trebuchet MS"/>
              </a:rPr>
              <a:t>of</a:t>
            </a:r>
            <a:r>
              <a:rPr sz="2400" spc="12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th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2400" spc="13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cust</a:t>
            </a:r>
            <a:r>
              <a:rPr sz="2400" spc="-10" dirty="0">
                <a:solidFill>
                  <a:srgbClr val="3F3F3F"/>
                </a:solidFill>
                <a:latin typeface="Trebuchet MS"/>
                <a:cs typeface="Trebuchet MS"/>
              </a:rPr>
              <a:t>o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me</a:t>
            </a:r>
            <a:r>
              <a:rPr sz="2400" spc="-335" dirty="0">
                <a:solidFill>
                  <a:srgbClr val="3F3F3F"/>
                </a:solidFill>
                <a:latin typeface="Trebuchet MS"/>
                <a:cs typeface="Trebuchet MS"/>
              </a:rPr>
              <a:t>r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.</a:t>
            </a:r>
            <a:endParaRPr sz="2400">
              <a:latin typeface="Trebuchet MS"/>
              <a:cs typeface="Trebuchet MS"/>
            </a:endParaRPr>
          </a:p>
          <a:p>
            <a:pPr marL="355600" marR="224154" indent="-3429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900" spc="15" dirty="0">
                <a:solidFill>
                  <a:srgbClr val="8FC225"/>
                </a:solidFill>
                <a:latin typeface="Wingdings 3"/>
                <a:cs typeface="Wingdings 3"/>
              </a:rPr>
              <a:t></a:t>
            </a:r>
            <a:r>
              <a:rPr sz="1900" spc="15" dirty="0">
                <a:solidFill>
                  <a:srgbClr val="8FC225"/>
                </a:solidFill>
                <a:latin typeface="Times New Roman"/>
                <a:cs typeface="Times New Roman"/>
              </a:rPr>
              <a:t>	</a:t>
            </a:r>
            <a:r>
              <a:rPr sz="2400" spc="-20" dirty="0">
                <a:solidFill>
                  <a:srgbClr val="3F3F3F"/>
                </a:solidFill>
                <a:latin typeface="Trebuchet MS"/>
                <a:cs typeface="Trebuchet MS"/>
              </a:rPr>
              <a:t>Improv</a:t>
            </a:r>
            <a:r>
              <a:rPr sz="2400" spc="-15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2400" spc="13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25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fficiency</a:t>
            </a:r>
            <a:r>
              <a:rPr sz="2400" spc="12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15" dirty="0">
                <a:solidFill>
                  <a:srgbClr val="3F3F3F"/>
                </a:solidFill>
                <a:latin typeface="Trebuchet MS"/>
                <a:cs typeface="Trebuchet MS"/>
              </a:rPr>
              <a:t>of</a:t>
            </a:r>
            <a:r>
              <a:rPr sz="2400" spc="12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th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2400" spc="13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15" dirty="0">
                <a:solidFill>
                  <a:srgbClr val="3F3F3F"/>
                </a:solidFill>
                <a:latin typeface="Trebuchet MS"/>
                <a:cs typeface="Trebuchet MS"/>
              </a:rPr>
              <a:t>IT</a:t>
            </a:r>
            <a:r>
              <a:rPr sz="2400" spc="7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Departmen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2400" spc="14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i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n</a:t>
            </a:r>
            <a:r>
              <a:rPr sz="2400" spc="12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th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2400" spc="13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Company</a:t>
            </a:r>
            <a:r>
              <a:rPr sz="2400" spc="-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15" dirty="0">
                <a:solidFill>
                  <a:srgbClr val="3F3F3F"/>
                </a:solidFill>
                <a:latin typeface="Trebuchet MS"/>
                <a:cs typeface="Trebuchet MS"/>
              </a:rPr>
              <a:t>of</a:t>
            </a:r>
            <a:r>
              <a:rPr sz="2400" spc="12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th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2400" spc="13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Custome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r</a:t>
            </a:r>
            <a:r>
              <a:rPr sz="2400" spc="12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b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y</a:t>
            </a:r>
            <a:r>
              <a:rPr sz="2400" spc="13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Optimizi</a:t>
            </a:r>
            <a:r>
              <a:rPr sz="2400" spc="-15" dirty="0">
                <a:solidFill>
                  <a:srgbClr val="3F3F3F"/>
                </a:solidFill>
                <a:latin typeface="Trebuchet MS"/>
                <a:cs typeface="Trebuchet MS"/>
              </a:rPr>
              <a:t>ng</a:t>
            </a:r>
            <a:r>
              <a:rPr sz="2400" spc="12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th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2400" spc="14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devel</a:t>
            </a:r>
            <a:r>
              <a:rPr sz="2400" spc="-10" dirty="0">
                <a:solidFill>
                  <a:srgbClr val="3F3F3F"/>
                </a:solidFill>
                <a:latin typeface="Trebuchet MS"/>
                <a:cs typeface="Trebuchet MS"/>
              </a:rPr>
              <a:t>o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pmen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2400" spc="14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and</a:t>
            </a:r>
            <a:r>
              <a:rPr sz="2400" spc="-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tes</a:t>
            </a:r>
            <a:r>
              <a:rPr sz="2400" spc="-10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in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g</a:t>
            </a:r>
            <a:r>
              <a:rPr sz="2400" spc="13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of</a:t>
            </a:r>
            <a:r>
              <a:rPr sz="2400" spc="12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th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2400" spc="120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I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2400" spc="75" dirty="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syste</a:t>
            </a:r>
            <a:r>
              <a:rPr sz="2400" spc="-15" dirty="0">
                <a:solidFill>
                  <a:srgbClr val="3F3F3F"/>
                </a:solidFill>
                <a:latin typeface="Trebuchet MS"/>
                <a:cs typeface="Trebuchet MS"/>
              </a:rPr>
              <a:t>m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s.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325880" cy="134569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Copyri</a:t>
            </a:r>
            <a:r>
              <a:rPr spc="-5" dirty="0"/>
              <a:t>gh</a:t>
            </a:r>
            <a:r>
              <a:rPr dirty="0"/>
              <a:t>t</a:t>
            </a:r>
            <a:r>
              <a:rPr spc="65" dirty="0">
                <a:latin typeface="Times New Roman"/>
                <a:cs typeface="Times New Roman"/>
              </a:rPr>
              <a:t> </a:t>
            </a:r>
            <a:r>
              <a:rPr dirty="0"/>
              <a:t>S</a:t>
            </a:r>
            <a:r>
              <a:rPr spc="-10" dirty="0"/>
              <a:t>i</a:t>
            </a:r>
            <a:r>
              <a:rPr spc="-5" dirty="0"/>
              <a:t>gu</a:t>
            </a:r>
            <a:r>
              <a:rPr dirty="0"/>
              <a:t>r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spc="-5" dirty="0"/>
              <a:t>E</a:t>
            </a:r>
            <a:r>
              <a:rPr spc="-10" dirty="0"/>
              <a:t>co</a:t>
            </a:r>
            <a:r>
              <a:rPr spc="-5" dirty="0"/>
              <a:t>mmerce</a:t>
            </a:r>
            <a:r>
              <a:rPr dirty="0"/>
              <a:t>.</a:t>
            </a:r>
            <a:r>
              <a:rPr spc="75" dirty="0">
                <a:latin typeface="Times New Roman"/>
                <a:cs typeface="Times New Roman"/>
              </a:rPr>
              <a:t> </a:t>
            </a:r>
            <a:r>
              <a:rPr spc="-15" dirty="0"/>
              <a:t>A</a:t>
            </a:r>
            <a:r>
              <a:rPr spc="-5" dirty="0"/>
              <a:t>ll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dirty="0"/>
              <a:t>R</a:t>
            </a:r>
            <a:r>
              <a:rPr spc="-5" dirty="0"/>
              <a:t>igh</a:t>
            </a:r>
            <a:r>
              <a:rPr dirty="0"/>
              <a:t>t</a:t>
            </a:r>
            <a:r>
              <a:rPr spc="-5" dirty="0"/>
              <a:t>s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dirty="0"/>
              <a:t>R</a:t>
            </a:r>
            <a:r>
              <a:rPr spc="-5" dirty="0"/>
              <a:t>eserv</a:t>
            </a:r>
            <a:r>
              <a:rPr dirty="0"/>
              <a:t>ed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9</a:t>
            </a:fld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529</Words>
  <Application>Microsoft Office PowerPoint</Application>
  <PresentationFormat>Benutzerdefiniert</PresentationFormat>
  <Paragraphs>210</Paragraphs>
  <Slides>20</Slides>
  <Notes>20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20</vt:i4>
      </vt:variant>
    </vt:vector>
  </HeadingPairs>
  <TitlesOfParts>
    <vt:vector size="21" baseType="lpstr">
      <vt:lpstr>Office Theme</vt:lpstr>
      <vt:lpstr>PowerPoint-Präsentation</vt:lpstr>
      <vt:lpstr>About Company</vt:lpstr>
      <vt:lpstr>Mission and Vision</vt:lpstr>
      <vt:lpstr>Why Us ?</vt:lpstr>
      <vt:lpstr>Our Advantages</vt:lpstr>
      <vt:lpstr>Target Industries</vt:lpstr>
      <vt:lpstr>PowerPoint-Präsentation</vt:lpstr>
      <vt:lpstr>PowerPoint-Präsentation</vt:lpstr>
      <vt:lpstr>IT &amp; Project Consulting Allows</vt:lpstr>
      <vt:lpstr>Software Development</vt:lpstr>
      <vt:lpstr>Technology &amp; Platform</vt:lpstr>
      <vt:lpstr>Open Source Business Solutions</vt:lpstr>
      <vt:lpstr>IT Business Process Outsourcing</vt:lpstr>
      <vt:lpstr>Database Management &amp; Analysis</vt:lpstr>
      <vt:lpstr>Ecommerce Solutions</vt:lpstr>
      <vt:lpstr>Our Products</vt:lpstr>
      <vt:lpstr>Corporate ERP Solutions</vt:lpstr>
      <vt:lpstr>Corporate CRM Solutions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Online2PDF.com</dc:creator>
  <cp:lastModifiedBy>Online2PDF.com</cp:lastModifiedBy>
  <cp:revision>1</cp:revision>
  <dcterms:created xsi:type="dcterms:W3CDTF">2015-05-12T13:21:24Z</dcterms:created>
  <dcterms:modified xsi:type="dcterms:W3CDTF">2015-05-12T11:21:35Z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2015-05-12T00:00:00Z</vt:filetime>
  </property>
  <property fmtid="{D5CDD505-2E9C-101B-9397-08002B2CF9AE}" pid="3" name="LastSaved">
    <vt:filetime>2015-05-12T00:00:00Z</vt:filetime>
  </property>
</Properties>
</file>